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theme/themeOverride1.xml" ContentType="application/vnd.openxmlformats-officedocument.themeOverr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diagrams/colors2.xml" ContentType="application/vnd.openxmlformats-officedocument.drawingml.diagramColors+xml"/>
  <Override PartName="/ppt/notesSlides/notesSlide3.xml" ContentType="application/vnd.openxmlformats-officedocument.presentationml.notesSlide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notesSlides/notesSlide4.xml" ContentType="application/vnd.openxmlformats-officedocument.presentationml.notesSlide+xml"/>
  <Override PartName="/ppt/diagrams/quickStyle6.xml" ContentType="application/vnd.openxmlformats-officedocument.drawingml.diagramStyl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quickStyle4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0"/>
  </p:notesMasterIdLst>
  <p:sldIdLst>
    <p:sldId id="256" r:id="rId2"/>
    <p:sldId id="291" r:id="rId3"/>
    <p:sldId id="290" r:id="rId4"/>
    <p:sldId id="292" r:id="rId5"/>
    <p:sldId id="293" r:id="rId6"/>
    <p:sldId id="263" r:id="rId7"/>
    <p:sldId id="264" r:id="rId8"/>
    <p:sldId id="266" r:id="rId9"/>
    <p:sldId id="295" r:id="rId10"/>
    <p:sldId id="296" r:id="rId11"/>
    <p:sldId id="268" r:id="rId12"/>
    <p:sldId id="269" r:id="rId13"/>
    <p:sldId id="298" r:id="rId14"/>
    <p:sldId id="270" r:id="rId15"/>
    <p:sldId id="271" r:id="rId16"/>
    <p:sldId id="267" r:id="rId17"/>
    <p:sldId id="302" r:id="rId18"/>
    <p:sldId id="299" r:id="rId19"/>
    <p:sldId id="274" r:id="rId20"/>
    <p:sldId id="305" r:id="rId21"/>
    <p:sldId id="306" r:id="rId22"/>
    <p:sldId id="304" r:id="rId23"/>
    <p:sldId id="307" r:id="rId24"/>
    <p:sldId id="297" r:id="rId25"/>
    <p:sldId id="275" r:id="rId26"/>
    <p:sldId id="314" r:id="rId27"/>
    <p:sldId id="318" r:id="rId28"/>
    <p:sldId id="277" r:id="rId29"/>
    <p:sldId id="303" r:id="rId30"/>
    <p:sldId id="281" r:id="rId31"/>
    <p:sldId id="282" r:id="rId32"/>
    <p:sldId id="284" r:id="rId33"/>
    <p:sldId id="285" r:id="rId34"/>
    <p:sldId id="286" r:id="rId35"/>
    <p:sldId id="287" r:id="rId36"/>
    <p:sldId id="309" r:id="rId37"/>
    <p:sldId id="310" r:id="rId38"/>
    <p:sldId id="289" r:id="rId3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8928A"/>
    <a:srgbClr val="C8D2AE"/>
    <a:srgbClr val="E1EFEC"/>
    <a:srgbClr val="91C5BB"/>
    <a:srgbClr val="B6DCD6"/>
    <a:srgbClr val="92CAC1"/>
    <a:srgbClr val="C0DED8"/>
    <a:srgbClr val="7FBBB0"/>
    <a:srgbClr val="9ACAC1"/>
    <a:srgbClr val="A5D7CD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782" autoAdjust="0"/>
  </p:normalViewPr>
  <p:slideViewPr>
    <p:cSldViewPr>
      <p:cViewPr varScale="1">
        <p:scale>
          <a:sx n="109" d="100"/>
          <a:sy n="109" d="100"/>
        </p:scale>
        <p:origin x="-1590" y="-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24EF683-5F20-4B4B-AE06-0859B4A749C1}" type="doc">
      <dgm:prSet loTypeId="urn:microsoft.com/office/officeart/2005/8/layout/vList6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25894FA-2478-4B44-963E-4BA8ED7F8588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ШТАБ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3B9D8C62-EE0F-4E58-BF29-A1AC3F2E10DF}" type="parTrans" cxnId="{EB73572F-A55E-4749-83EB-500C62F7E25C}">
      <dgm:prSet/>
      <dgm:spPr/>
      <dgm:t>
        <a:bodyPr/>
        <a:lstStyle/>
        <a:p>
          <a:endParaRPr lang="ru-RU"/>
        </a:p>
      </dgm:t>
    </dgm:pt>
    <dgm:pt modelId="{FB2605AB-8BF8-4B1F-9172-FA8D8C3E1813}" type="sibTrans" cxnId="{EB73572F-A55E-4749-83EB-500C62F7E25C}">
      <dgm:prSet/>
      <dgm:spPr/>
      <dgm:t>
        <a:bodyPr/>
        <a:lstStyle/>
        <a:p>
          <a:endParaRPr lang="ru-RU"/>
        </a:p>
      </dgm:t>
    </dgm:pt>
    <dgm:pt modelId="{B4CE0B4E-51B9-4B3B-9903-D504F86BA153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anose="020B0604020202020204" pitchFamily="34" charset="0"/>
            </a:rPr>
            <a:t>АУДИТОРИИ ПРОВЕДЕНИЯ И ОЦЕНИВАНИЯ ИС</a:t>
          </a:r>
          <a:endParaRPr lang="en-US" b="1" dirty="0"/>
        </a:p>
      </dgm:t>
    </dgm:pt>
    <dgm:pt modelId="{DE2EACF0-386D-4229-B203-9916C2B5EE16}" type="parTrans" cxnId="{7B73178A-9764-475B-A68F-2DB6A98802AF}">
      <dgm:prSet/>
      <dgm:spPr/>
      <dgm:t>
        <a:bodyPr/>
        <a:lstStyle/>
        <a:p>
          <a:endParaRPr lang="ru-RU"/>
        </a:p>
      </dgm:t>
    </dgm:pt>
    <dgm:pt modelId="{1DF802A3-A3E0-4E97-8150-47019D2A462A}" type="sibTrans" cxnId="{7B73178A-9764-475B-A68F-2DB6A98802AF}">
      <dgm:prSet/>
      <dgm:spPr/>
      <dgm:t>
        <a:bodyPr/>
        <a:lstStyle/>
        <a:p>
          <a:endParaRPr lang="ru-RU"/>
        </a:p>
      </dgm:t>
    </dgm:pt>
    <dgm:pt modelId="{B87D2A60-1D47-4186-A27A-47F7A425D599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АУДИТРИИ ОЖИДАНИЯ ИС (ПО РЕШЕНИЮ ОО)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A2E324CE-6309-4E5B-8B77-D9B713CF3727}" type="parTrans" cxnId="{9D90C40A-C00F-49D0-A429-BF4A5B12399E}">
      <dgm:prSet/>
      <dgm:spPr/>
      <dgm:t>
        <a:bodyPr/>
        <a:lstStyle/>
        <a:p>
          <a:endParaRPr lang="ru-RU"/>
        </a:p>
      </dgm:t>
    </dgm:pt>
    <dgm:pt modelId="{39DE71C6-CC1C-4C86-874F-55FDEB3D3425}" type="sibTrans" cxnId="{9D90C40A-C00F-49D0-A429-BF4A5B12399E}">
      <dgm:prSet/>
      <dgm:spPr/>
      <dgm:t>
        <a:bodyPr/>
        <a:lstStyle/>
        <a:p>
          <a:endParaRPr lang="ru-RU"/>
        </a:p>
      </dgm:t>
    </dgm:pt>
    <dgm:pt modelId="{895D18E3-E838-4265-9983-8F75358758BF}">
      <dgm:prSet/>
      <dgm:spPr>
        <a:solidFill>
          <a:srgbClr val="7FBBB0"/>
        </a:solidFill>
      </dgm:spPr>
      <dgm:t>
        <a:bodyPr/>
        <a:lstStyle/>
        <a:p>
          <a:pPr rtl="0"/>
          <a:r>
            <a:rPr lang="ru-RU" b="1" dirty="0" smtClean="0">
              <a:latin typeface="Arial" pitchFamily="34" charset="0"/>
              <a:cs typeface="Arial" pitchFamily="34" charset="0"/>
            </a:rPr>
            <a:t>МЕСТА ХРАНЕНИЯ ЛИЧНЫХ ВЕЩЕЙ УЧАСТНИКОВ ИС</a:t>
          </a:r>
          <a:endParaRPr lang="ru-RU" b="1" dirty="0">
            <a:latin typeface="Arial" pitchFamily="34" charset="0"/>
            <a:cs typeface="Arial" pitchFamily="34" charset="0"/>
          </a:endParaRPr>
        </a:p>
      </dgm:t>
    </dgm:pt>
    <dgm:pt modelId="{8DAEC849-B55B-4116-BE33-90DECE7499E0}" type="parTrans" cxnId="{BC857B9A-F951-4FB2-AC9D-3737F120DA90}">
      <dgm:prSet/>
      <dgm:spPr/>
      <dgm:t>
        <a:bodyPr/>
        <a:lstStyle/>
        <a:p>
          <a:endParaRPr lang="ru-RU"/>
        </a:p>
      </dgm:t>
    </dgm:pt>
    <dgm:pt modelId="{0D5ED63A-DF87-46A8-86F8-D9DC54DB8315}" type="sibTrans" cxnId="{BC857B9A-F951-4FB2-AC9D-3737F120DA90}">
      <dgm:prSet/>
      <dgm:spPr/>
      <dgm:t>
        <a:bodyPr/>
        <a:lstStyle/>
        <a:p>
          <a:endParaRPr lang="ru-RU"/>
        </a:p>
      </dgm:t>
    </dgm:pt>
    <dgm:pt modelId="{367CA623-B6CB-4444-909D-0992CD7735DD}">
      <dgm:prSet custT="1"/>
      <dgm:spPr>
        <a:solidFill>
          <a:srgbClr val="C0DED8">
            <a:alpha val="50000"/>
          </a:srgbClr>
        </a:solidFill>
      </dgm:spPr>
      <dgm:t>
        <a:bodyPr/>
        <a:lstStyle/>
        <a:p>
          <a:pPr algn="l"/>
          <a:r>
            <a:rPr lang="ru-RU" sz="1600" dirty="0" smtClean="0"/>
            <a:t>Помещение для получения КИМ ИС, материалов, внесения результатов в специализированную форму </a:t>
          </a:r>
          <a:endParaRPr lang="ru-RU" sz="1600" dirty="0"/>
        </a:p>
      </dgm:t>
    </dgm:pt>
    <dgm:pt modelId="{7A6BBD4D-8EEA-44FB-B0F3-AD213713FDC8}" type="parTrans" cxnId="{2B182F57-C2E0-469D-A0C0-6BD2BD315895}">
      <dgm:prSet/>
      <dgm:spPr/>
      <dgm:t>
        <a:bodyPr/>
        <a:lstStyle/>
        <a:p>
          <a:endParaRPr lang="ru-RU"/>
        </a:p>
      </dgm:t>
    </dgm:pt>
    <dgm:pt modelId="{172EA01A-3D20-479F-8ACE-C27FE977B792}" type="sibTrans" cxnId="{2B182F57-C2E0-469D-A0C0-6BD2BD315895}">
      <dgm:prSet/>
      <dgm:spPr/>
      <dgm:t>
        <a:bodyPr/>
        <a:lstStyle/>
        <a:p>
          <a:endParaRPr lang="ru-RU"/>
        </a:p>
      </dgm:t>
    </dgm:pt>
    <dgm:pt modelId="{9C8B71E6-053C-4111-93DE-FEA29FD43579}">
      <dgm:prSet custT="1"/>
      <dgm:spPr>
        <a:solidFill>
          <a:srgbClr val="C0DED8">
            <a:alpha val="50000"/>
          </a:srgbClr>
        </a:solidFill>
      </dgm:spPr>
      <dgm:t>
        <a:bodyPr anchor="ctr" anchorCtr="0"/>
        <a:lstStyle/>
        <a:p>
          <a:r>
            <a:rPr lang="ru-RU" sz="1600" dirty="0" smtClean="0"/>
            <a:t>Учебные кабинеты проведения ИС, в которых участники проходят процедуру ИС</a:t>
          </a:r>
          <a:endParaRPr lang="ru-RU" sz="3700" dirty="0"/>
        </a:p>
      </dgm:t>
    </dgm:pt>
    <dgm:pt modelId="{D3BE914E-18B2-487C-BC0E-6C1B6B87E7BA}" type="parTrans" cxnId="{B21A90A6-D466-4533-AB83-915CAAD8EBF5}">
      <dgm:prSet/>
      <dgm:spPr/>
      <dgm:t>
        <a:bodyPr/>
        <a:lstStyle/>
        <a:p>
          <a:endParaRPr lang="ru-RU"/>
        </a:p>
      </dgm:t>
    </dgm:pt>
    <dgm:pt modelId="{4CA75334-A1B5-4DA2-9612-4960F65A1CBB}" type="sibTrans" cxnId="{B21A90A6-D466-4533-AB83-915CAAD8EBF5}">
      <dgm:prSet/>
      <dgm:spPr/>
      <dgm:t>
        <a:bodyPr/>
        <a:lstStyle/>
        <a:p>
          <a:endParaRPr lang="ru-RU"/>
        </a:p>
      </dgm:t>
    </dgm:pt>
    <dgm:pt modelId="{FCE4104E-EEAF-468D-8DAC-C2623EA3B193}">
      <dgm:prSet custT="1"/>
      <dgm:spPr>
        <a:solidFill>
          <a:srgbClr val="C0DED8">
            <a:alpha val="50000"/>
          </a:srgbClr>
        </a:solidFill>
      </dgm:spPr>
      <dgm:t>
        <a:bodyPr anchor="ctr" anchorCtr="0"/>
        <a:lstStyle/>
        <a:p>
          <a:r>
            <a:rPr lang="ru-RU" sz="1600" dirty="0" smtClean="0"/>
            <a:t>Учебные кабинеты, в которых участники ИС ожидают очереди для участия в ИС</a:t>
          </a:r>
          <a:endParaRPr lang="ru-RU" sz="3700" dirty="0"/>
        </a:p>
      </dgm:t>
    </dgm:pt>
    <dgm:pt modelId="{5FDDF589-6494-49B2-984D-07ADD9CB751E}" type="parTrans" cxnId="{6ABC4C8A-9CC1-41E7-809B-E3235489FC51}">
      <dgm:prSet/>
      <dgm:spPr/>
      <dgm:t>
        <a:bodyPr/>
        <a:lstStyle/>
        <a:p>
          <a:endParaRPr lang="ru-RU"/>
        </a:p>
      </dgm:t>
    </dgm:pt>
    <dgm:pt modelId="{6B853E7E-D38B-4F2D-A795-71E00B723445}" type="sibTrans" cxnId="{6ABC4C8A-9CC1-41E7-809B-E3235489FC51}">
      <dgm:prSet/>
      <dgm:spPr/>
      <dgm:t>
        <a:bodyPr/>
        <a:lstStyle/>
        <a:p>
          <a:endParaRPr lang="ru-RU"/>
        </a:p>
      </dgm:t>
    </dgm:pt>
    <dgm:pt modelId="{34F369A6-CB22-46BF-980B-85521BBAB9D9}">
      <dgm:prSet custT="1"/>
      <dgm:spPr>
        <a:solidFill>
          <a:srgbClr val="C0DED8">
            <a:alpha val="50000"/>
          </a:srgbClr>
        </a:solidFill>
      </dgm:spPr>
      <dgm:t>
        <a:bodyPr/>
        <a:lstStyle/>
        <a:p>
          <a:r>
            <a:rPr lang="ru-RU" sz="1600" dirty="0" smtClean="0"/>
            <a:t>Помещение, в которых участники ИС оставляет личные вещи, запрещенные к использованию на ИС</a:t>
          </a:r>
          <a:endParaRPr lang="ru-RU" sz="1600" dirty="0"/>
        </a:p>
      </dgm:t>
    </dgm:pt>
    <dgm:pt modelId="{8997B156-1193-4C07-8DCF-683495CD5C12}" type="parTrans" cxnId="{07B939D4-50A0-46C3-A9EE-41F75CE922DC}">
      <dgm:prSet/>
      <dgm:spPr/>
      <dgm:t>
        <a:bodyPr/>
        <a:lstStyle/>
        <a:p>
          <a:endParaRPr lang="ru-RU"/>
        </a:p>
      </dgm:t>
    </dgm:pt>
    <dgm:pt modelId="{75474200-1E34-41FA-860B-B90DBC9CE623}" type="sibTrans" cxnId="{07B939D4-50A0-46C3-A9EE-41F75CE922DC}">
      <dgm:prSet/>
      <dgm:spPr/>
      <dgm:t>
        <a:bodyPr/>
        <a:lstStyle/>
        <a:p>
          <a:endParaRPr lang="ru-RU"/>
        </a:p>
      </dgm:t>
    </dgm:pt>
    <dgm:pt modelId="{93EBEC0B-20C3-4C9B-8E72-AEB8C2CE3FB5}" type="pres">
      <dgm:prSet presAssocID="{524EF683-5F20-4B4B-AE06-0859B4A749C1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2EA1A8E0-5BD0-451B-901A-8CF67C702331}" type="pres">
      <dgm:prSet presAssocID="{D25894FA-2478-4B44-963E-4BA8ED7F8588}" presName="linNode" presStyleCnt="0"/>
      <dgm:spPr/>
    </dgm:pt>
    <dgm:pt modelId="{ECCCBDFD-3D71-4235-9F06-12CAB8AE9BD1}" type="pres">
      <dgm:prSet presAssocID="{D25894FA-2478-4B44-963E-4BA8ED7F8588}" presName="parentShp" presStyleLbl="node1" presStyleIdx="0" presStyleCnt="4" custLinFactNeighborX="-1515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F7EFA4D-A2F1-4980-865D-F0A662323274}" type="pres">
      <dgm:prSet presAssocID="{D25894FA-2478-4B44-963E-4BA8ED7F8588}" presName="childShp" presStyleLbl="bgAccFollowNode1" presStyleIdx="0" presStyleCnt="4" custLinFactNeighborY="-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E4EF1DB-F978-42D8-975C-67C4A501AD75}" type="pres">
      <dgm:prSet presAssocID="{FB2605AB-8BF8-4B1F-9172-FA8D8C3E1813}" presName="spacing" presStyleCnt="0"/>
      <dgm:spPr/>
    </dgm:pt>
    <dgm:pt modelId="{DDD38734-861D-417E-B08B-059FC7DD0F01}" type="pres">
      <dgm:prSet presAssocID="{B4CE0B4E-51B9-4B3B-9903-D504F86BA153}" presName="linNode" presStyleCnt="0"/>
      <dgm:spPr/>
    </dgm:pt>
    <dgm:pt modelId="{6AB4905C-B1BE-4048-9FFF-4DD33CC54059}" type="pres">
      <dgm:prSet presAssocID="{B4CE0B4E-51B9-4B3B-9903-D504F86BA153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6A3BFA-0EC5-4746-B45E-0AFB1C75590A}" type="pres">
      <dgm:prSet presAssocID="{B4CE0B4E-51B9-4B3B-9903-D504F86BA153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954F8F-EECD-4D7C-825F-E2FBD59F0C9F}" type="pres">
      <dgm:prSet presAssocID="{1DF802A3-A3E0-4E97-8150-47019D2A462A}" presName="spacing" presStyleCnt="0"/>
      <dgm:spPr/>
    </dgm:pt>
    <dgm:pt modelId="{7D3CC638-E20E-49D3-B857-3D7A0D7E3DF8}" type="pres">
      <dgm:prSet presAssocID="{B87D2A60-1D47-4186-A27A-47F7A425D599}" presName="linNode" presStyleCnt="0"/>
      <dgm:spPr/>
    </dgm:pt>
    <dgm:pt modelId="{780F1B2B-0995-4CC6-AC02-4021C02238D5}" type="pres">
      <dgm:prSet presAssocID="{B87D2A60-1D47-4186-A27A-47F7A425D599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44E53E3-428D-4D1D-AC5C-5AAC78352CA5}" type="pres">
      <dgm:prSet presAssocID="{B87D2A60-1D47-4186-A27A-47F7A425D599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9CDC8DA-638D-4D78-8777-30062E318A16}" type="pres">
      <dgm:prSet presAssocID="{39DE71C6-CC1C-4C86-874F-55FDEB3D3425}" presName="spacing" presStyleCnt="0"/>
      <dgm:spPr/>
    </dgm:pt>
    <dgm:pt modelId="{F5008CE8-63AB-4CAA-9E67-0E6A6461732A}" type="pres">
      <dgm:prSet presAssocID="{895D18E3-E838-4265-9983-8F75358758BF}" presName="linNode" presStyleCnt="0"/>
      <dgm:spPr/>
    </dgm:pt>
    <dgm:pt modelId="{9093DC31-3D3F-4B0D-9817-5768EF339A73}" type="pres">
      <dgm:prSet presAssocID="{895D18E3-E838-4265-9983-8F75358758BF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DD033FC-EB51-47BD-A712-462CB6AF4135}" type="pres">
      <dgm:prSet presAssocID="{895D18E3-E838-4265-9983-8F75358758BF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7F92513-9E63-49BE-803F-2756EC352037}" type="presOf" srcId="{34F369A6-CB22-46BF-980B-85521BBAB9D9}" destId="{1DD033FC-EB51-47BD-A712-462CB6AF4135}" srcOrd="0" destOrd="0" presId="urn:microsoft.com/office/officeart/2005/8/layout/vList6"/>
    <dgm:cxn modelId="{07B939D4-50A0-46C3-A9EE-41F75CE922DC}" srcId="{895D18E3-E838-4265-9983-8F75358758BF}" destId="{34F369A6-CB22-46BF-980B-85521BBAB9D9}" srcOrd="0" destOrd="0" parTransId="{8997B156-1193-4C07-8DCF-683495CD5C12}" sibTransId="{75474200-1E34-41FA-860B-B90DBC9CE623}"/>
    <dgm:cxn modelId="{4C595E8A-0430-4125-860E-A983E9160998}" type="presOf" srcId="{895D18E3-E838-4265-9983-8F75358758BF}" destId="{9093DC31-3D3F-4B0D-9817-5768EF339A73}" srcOrd="0" destOrd="0" presId="urn:microsoft.com/office/officeart/2005/8/layout/vList6"/>
    <dgm:cxn modelId="{B21A90A6-D466-4533-AB83-915CAAD8EBF5}" srcId="{B4CE0B4E-51B9-4B3B-9903-D504F86BA153}" destId="{9C8B71E6-053C-4111-93DE-FEA29FD43579}" srcOrd="0" destOrd="0" parTransId="{D3BE914E-18B2-487C-BC0E-6C1B6B87E7BA}" sibTransId="{4CA75334-A1B5-4DA2-9612-4960F65A1CBB}"/>
    <dgm:cxn modelId="{2EA7BE14-FC0A-4F1B-88EC-67F994166E06}" type="presOf" srcId="{9C8B71E6-053C-4111-93DE-FEA29FD43579}" destId="{A36A3BFA-0EC5-4746-B45E-0AFB1C75590A}" srcOrd="0" destOrd="0" presId="urn:microsoft.com/office/officeart/2005/8/layout/vList6"/>
    <dgm:cxn modelId="{666EB02D-0FEF-48ED-B3CC-B172822ED937}" type="presOf" srcId="{B4CE0B4E-51B9-4B3B-9903-D504F86BA153}" destId="{6AB4905C-B1BE-4048-9FFF-4DD33CC54059}" srcOrd="0" destOrd="0" presId="urn:microsoft.com/office/officeart/2005/8/layout/vList6"/>
    <dgm:cxn modelId="{F491C680-8FC5-4A5D-A20E-1673A49D16DC}" type="presOf" srcId="{FCE4104E-EEAF-468D-8DAC-C2623EA3B193}" destId="{844E53E3-428D-4D1D-AC5C-5AAC78352CA5}" srcOrd="0" destOrd="0" presId="urn:microsoft.com/office/officeart/2005/8/layout/vList6"/>
    <dgm:cxn modelId="{8C9DB3AA-C113-4332-BC82-9E34578DC250}" type="presOf" srcId="{B87D2A60-1D47-4186-A27A-47F7A425D599}" destId="{780F1B2B-0995-4CC6-AC02-4021C02238D5}" srcOrd="0" destOrd="0" presId="urn:microsoft.com/office/officeart/2005/8/layout/vList6"/>
    <dgm:cxn modelId="{5FC5DE1D-B72A-41BF-A586-9D536FDCC89D}" type="presOf" srcId="{D25894FA-2478-4B44-963E-4BA8ED7F8588}" destId="{ECCCBDFD-3D71-4235-9F06-12CAB8AE9BD1}" srcOrd="0" destOrd="0" presId="urn:microsoft.com/office/officeart/2005/8/layout/vList6"/>
    <dgm:cxn modelId="{7B73178A-9764-475B-A68F-2DB6A98802AF}" srcId="{524EF683-5F20-4B4B-AE06-0859B4A749C1}" destId="{B4CE0B4E-51B9-4B3B-9903-D504F86BA153}" srcOrd="1" destOrd="0" parTransId="{DE2EACF0-386D-4229-B203-9916C2B5EE16}" sibTransId="{1DF802A3-A3E0-4E97-8150-47019D2A462A}"/>
    <dgm:cxn modelId="{3FB971D3-C07E-4455-A264-D59F8D15B75C}" type="presOf" srcId="{524EF683-5F20-4B4B-AE06-0859B4A749C1}" destId="{93EBEC0B-20C3-4C9B-8E72-AEB8C2CE3FB5}" srcOrd="0" destOrd="0" presId="urn:microsoft.com/office/officeart/2005/8/layout/vList6"/>
    <dgm:cxn modelId="{BC857B9A-F951-4FB2-AC9D-3737F120DA90}" srcId="{524EF683-5F20-4B4B-AE06-0859B4A749C1}" destId="{895D18E3-E838-4265-9983-8F75358758BF}" srcOrd="3" destOrd="0" parTransId="{8DAEC849-B55B-4116-BE33-90DECE7499E0}" sibTransId="{0D5ED63A-DF87-46A8-86F8-D9DC54DB8315}"/>
    <dgm:cxn modelId="{9D90C40A-C00F-49D0-A429-BF4A5B12399E}" srcId="{524EF683-5F20-4B4B-AE06-0859B4A749C1}" destId="{B87D2A60-1D47-4186-A27A-47F7A425D599}" srcOrd="2" destOrd="0" parTransId="{A2E324CE-6309-4E5B-8B77-D9B713CF3727}" sibTransId="{39DE71C6-CC1C-4C86-874F-55FDEB3D3425}"/>
    <dgm:cxn modelId="{230A95AA-A202-4E29-9B9E-53D9CC2A7776}" type="presOf" srcId="{367CA623-B6CB-4444-909D-0992CD7735DD}" destId="{8F7EFA4D-A2F1-4980-865D-F0A662323274}" srcOrd="0" destOrd="0" presId="urn:microsoft.com/office/officeart/2005/8/layout/vList6"/>
    <dgm:cxn modelId="{EB73572F-A55E-4749-83EB-500C62F7E25C}" srcId="{524EF683-5F20-4B4B-AE06-0859B4A749C1}" destId="{D25894FA-2478-4B44-963E-4BA8ED7F8588}" srcOrd="0" destOrd="0" parTransId="{3B9D8C62-EE0F-4E58-BF29-A1AC3F2E10DF}" sibTransId="{FB2605AB-8BF8-4B1F-9172-FA8D8C3E1813}"/>
    <dgm:cxn modelId="{6ABC4C8A-9CC1-41E7-809B-E3235489FC51}" srcId="{B87D2A60-1D47-4186-A27A-47F7A425D599}" destId="{FCE4104E-EEAF-468D-8DAC-C2623EA3B193}" srcOrd="0" destOrd="0" parTransId="{5FDDF589-6494-49B2-984D-07ADD9CB751E}" sibTransId="{6B853E7E-D38B-4F2D-A795-71E00B723445}"/>
    <dgm:cxn modelId="{2B182F57-C2E0-469D-A0C0-6BD2BD315895}" srcId="{D25894FA-2478-4B44-963E-4BA8ED7F8588}" destId="{367CA623-B6CB-4444-909D-0992CD7735DD}" srcOrd="0" destOrd="0" parTransId="{7A6BBD4D-8EEA-44FB-B0F3-AD213713FDC8}" sibTransId="{172EA01A-3D20-479F-8ACE-C27FE977B792}"/>
    <dgm:cxn modelId="{58D1C98E-3742-41B8-9C20-D5990CA35F60}" type="presParOf" srcId="{93EBEC0B-20C3-4C9B-8E72-AEB8C2CE3FB5}" destId="{2EA1A8E0-5BD0-451B-901A-8CF67C702331}" srcOrd="0" destOrd="0" presId="urn:microsoft.com/office/officeart/2005/8/layout/vList6"/>
    <dgm:cxn modelId="{EEBF9D02-6E85-4CB0-8287-2FC41E390CA6}" type="presParOf" srcId="{2EA1A8E0-5BD0-451B-901A-8CF67C702331}" destId="{ECCCBDFD-3D71-4235-9F06-12CAB8AE9BD1}" srcOrd="0" destOrd="0" presId="urn:microsoft.com/office/officeart/2005/8/layout/vList6"/>
    <dgm:cxn modelId="{4974B0D0-F00B-4E22-99AC-EE08EB137F96}" type="presParOf" srcId="{2EA1A8E0-5BD0-451B-901A-8CF67C702331}" destId="{8F7EFA4D-A2F1-4980-865D-F0A662323274}" srcOrd="1" destOrd="0" presId="urn:microsoft.com/office/officeart/2005/8/layout/vList6"/>
    <dgm:cxn modelId="{A934523D-BEBC-418F-8CA5-175B1A232015}" type="presParOf" srcId="{93EBEC0B-20C3-4C9B-8E72-AEB8C2CE3FB5}" destId="{EE4EF1DB-F978-42D8-975C-67C4A501AD75}" srcOrd="1" destOrd="0" presId="urn:microsoft.com/office/officeart/2005/8/layout/vList6"/>
    <dgm:cxn modelId="{F85AD326-C9FA-4446-8173-FC7F347AB20F}" type="presParOf" srcId="{93EBEC0B-20C3-4C9B-8E72-AEB8C2CE3FB5}" destId="{DDD38734-861D-417E-B08B-059FC7DD0F01}" srcOrd="2" destOrd="0" presId="urn:microsoft.com/office/officeart/2005/8/layout/vList6"/>
    <dgm:cxn modelId="{CCC0D635-DDD6-410A-95D7-91598C899C9D}" type="presParOf" srcId="{DDD38734-861D-417E-B08B-059FC7DD0F01}" destId="{6AB4905C-B1BE-4048-9FFF-4DD33CC54059}" srcOrd="0" destOrd="0" presId="urn:microsoft.com/office/officeart/2005/8/layout/vList6"/>
    <dgm:cxn modelId="{64E509FC-48BF-4C46-B768-48F55BE0AC05}" type="presParOf" srcId="{DDD38734-861D-417E-B08B-059FC7DD0F01}" destId="{A36A3BFA-0EC5-4746-B45E-0AFB1C75590A}" srcOrd="1" destOrd="0" presId="urn:microsoft.com/office/officeart/2005/8/layout/vList6"/>
    <dgm:cxn modelId="{55009AA7-B5D2-48E1-9411-F3BEE83EDD7C}" type="presParOf" srcId="{93EBEC0B-20C3-4C9B-8E72-AEB8C2CE3FB5}" destId="{57954F8F-EECD-4D7C-825F-E2FBD59F0C9F}" srcOrd="3" destOrd="0" presId="urn:microsoft.com/office/officeart/2005/8/layout/vList6"/>
    <dgm:cxn modelId="{9145BB15-096E-407B-8F2B-9ABC7EFFB5E6}" type="presParOf" srcId="{93EBEC0B-20C3-4C9B-8E72-AEB8C2CE3FB5}" destId="{7D3CC638-E20E-49D3-B857-3D7A0D7E3DF8}" srcOrd="4" destOrd="0" presId="urn:microsoft.com/office/officeart/2005/8/layout/vList6"/>
    <dgm:cxn modelId="{2F227B4E-D0C0-46FF-B8DF-DF2E42B5BB0F}" type="presParOf" srcId="{7D3CC638-E20E-49D3-B857-3D7A0D7E3DF8}" destId="{780F1B2B-0995-4CC6-AC02-4021C02238D5}" srcOrd="0" destOrd="0" presId="urn:microsoft.com/office/officeart/2005/8/layout/vList6"/>
    <dgm:cxn modelId="{426005A0-DD9A-4F8D-953C-71243C97B7C8}" type="presParOf" srcId="{7D3CC638-E20E-49D3-B857-3D7A0D7E3DF8}" destId="{844E53E3-428D-4D1D-AC5C-5AAC78352CA5}" srcOrd="1" destOrd="0" presId="urn:microsoft.com/office/officeart/2005/8/layout/vList6"/>
    <dgm:cxn modelId="{CE5D2833-41B7-4C96-AA08-CC552F0EB6CB}" type="presParOf" srcId="{93EBEC0B-20C3-4C9B-8E72-AEB8C2CE3FB5}" destId="{79CDC8DA-638D-4D78-8777-30062E318A16}" srcOrd="5" destOrd="0" presId="urn:microsoft.com/office/officeart/2005/8/layout/vList6"/>
    <dgm:cxn modelId="{F832EA6D-0609-453F-A1BD-7427FDFDD91A}" type="presParOf" srcId="{93EBEC0B-20C3-4C9B-8E72-AEB8C2CE3FB5}" destId="{F5008CE8-63AB-4CAA-9E67-0E6A6461732A}" srcOrd="6" destOrd="0" presId="urn:microsoft.com/office/officeart/2005/8/layout/vList6"/>
    <dgm:cxn modelId="{06CE2EC9-F60E-4DAB-A410-F010E7F3F301}" type="presParOf" srcId="{F5008CE8-63AB-4CAA-9E67-0E6A6461732A}" destId="{9093DC31-3D3F-4B0D-9817-5768EF339A73}" srcOrd="0" destOrd="0" presId="urn:microsoft.com/office/officeart/2005/8/layout/vList6"/>
    <dgm:cxn modelId="{0A3A902B-67B4-4BE5-80FF-21D7DE7D051D}" type="presParOf" srcId="{F5008CE8-63AB-4CAA-9E67-0E6A6461732A}" destId="{1DD033FC-EB51-47BD-A712-462CB6AF4135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xmlns="" relId="rId12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3EB2D78E-4BE0-4D78-B40E-094F0A609521}" type="doc">
      <dgm:prSet loTypeId="urn:microsoft.com/office/officeart/2005/8/layout/hierarchy3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7DB3377B-92E9-46F9-969B-721871F49FC9}">
      <dgm:prSet phldrT="[Текст]"/>
      <dgm:spPr>
        <a:solidFill>
          <a:srgbClr val="7FBBB0"/>
        </a:solidFill>
      </dgm:spPr>
      <dgm:t>
        <a:bodyPr/>
        <a:lstStyle/>
        <a:p>
          <a:r>
            <a:rPr lang="ru-RU" b="1" dirty="0" smtClean="0"/>
            <a:t>ШТАБ</a:t>
          </a:r>
          <a:endParaRPr lang="ru-RU" b="1" dirty="0"/>
        </a:p>
      </dgm:t>
    </dgm:pt>
    <dgm:pt modelId="{D15F873D-31C2-4227-B939-6EAA5D689988}" type="parTrans" cxnId="{8CA378B6-8FEF-48E9-ADC6-3C7208ECE8C3}">
      <dgm:prSet/>
      <dgm:spPr/>
      <dgm:t>
        <a:bodyPr/>
        <a:lstStyle/>
        <a:p>
          <a:endParaRPr lang="ru-RU"/>
        </a:p>
      </dgm:t>
    </dgm:pt>
    <dgm:pt modelId="{5E2BF843-671E-49BD-8BDF-89169442A83E}" type="sibTrans" cxnId="{8CA378B6-8FEF-48E9-ADC6-3C7208ECE8C3}">
      <dgm:prSet/>
      <dgm:spPr/>
      <dgm:t>
        <a:bodyPr/>
        <a:lstStyle/>
        <a:p>
          <a:endParaRPr lang="ru-RU"/>
        </a:p>
      </dgm:t>
    </dgm:pt>
    <dgm:pt modelId="{5ABD3C0E-0B84-4AB1-A347-DC6168DAF4A9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ТЕЛЕФОННАЯ СВЯЗЬ</a:t>
          </a:r>
          <a:endParaRPr lang="ru-RU" sz="1800" b="1" dirty="0"/>
        </a:p>
      </dgm:t>
    </dgm:pt>
    <dgm:pt modelId="{D7C78709-42F6-4F2A-AE52-78AFCC11DFEF}" type="parTrans" cxnId="{A2F06C6A-BA84-4452-B9AA-8E736995234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CADAD359-9064-452D-BD5D-6DD93E974B5B}" type="sibTrans" cxnId="{A2F06C6A-BA84-4452-B9AA-8E736995234B}">
      <dgm:prSet/>
      <dgm:spPr/>
      <dgm:t>
        <a:bodyPr/>
        <a:lstStyle/>
        <a:p>
          <a:endParaRPr lang="ru-RU"/>
        </a:p>
      </dgm:t>
    </dgm:pt>
    <dgm:pt modelId="{8164396E-527F-41E6-88D5-42CBD50681BF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ПК с выходом в сеть «Интернет» для получения КИМ ИС, критериев оценивания и др. материалов</a:t>
          </a:r>
          <a:endParaRPr lang="ru-RU" sz="1800" b="1" dirty="0"/>
        </a:p>
      </dgm:t>
    </dgm:pt>
    <dgm:pt modelId="{663F8884-5738-4585-B88F-9BAA4AE5506B}" type="parTrans" cxnId="{846A932C-E8E2-4FA6-A286-9066472BC1A1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C4EA5FF8-2C81-43B6-8CE3-5519F6574294}" type="sibTrans" cxnId="{846A932C-E8E2-4FA6-A286-9066472BC1A1}">
      <dgm:prSet/>
      <dgm:spPr/>
      <dgm:t>
        <a:bodyPr/>
        <a:lstStyle/>
        <a:p>
          <a:endParaRPr lang="ru-RU"/>
        </a:p>
      </dgm:t>
    </dgm:pt>
    <dgm:pt modelId="{51CCEFFD-3327-4B9F-8297-BF40875E890F}">
      <dgm:prSet phldrT="[Текст]"/>
      <dgm:spPr>
        <a:solidFill>
          <a:srgbClr val="7FBBB0"/>
        </a:solidFill>
      </dgm:spPr>
      <dgm:t>
        <a:bodyPr/>
        <a:lstStyle/>
        <a:p>
          <a:r>
            <a:rPr lang="ru-RU" b="1" dirty="0" smtClean="0"/>
            <a:t>АУДИТОРИЯ</a:t>
          </a:r>
        </a:p>
        <a:p>
          <a:r>
            <a:rPr lang="ru-RU" b="1" dirty="0" smtClean="0"/>
            <a:t>ПРОВЕДЕНИЯ</a:t>
          </a:r>
          <a:endParaRPr lang="ru-RU" b="1" dirty="0"/>
        </a:p>
      </dgm:t>
    </dgm:pt>
    <dgm:pt modelId="{66A0DB17-2C51-426C-B3F8-029E39686BD7}" type="parTrans" cxnId="{9599E4F7-CAC9-490E-9C11-7A8D0C1A3C46}">
      <dgm:prSet/>
      <dgm:spPr/>
      <dgm:t>
        <a:bodyPr/>
        <a:lstStyle/>
        <a:p>
          <a:endParaRPr lang="ru-RU"/>
        </a:p>
      </dgm:t>
    </dgm:pt>
    <dgm:pt modelId="{E494DEAB-294A-41F5-A312-57EEBF6A0024}" type="sibTrans" cxnId="{9599E4F7-CAC9-490E-9C11-7A8D0C1A3C46}">
      <dgm:prSet/>
      <dgm:spPr/>
      <dgm:t>
        <a:bodyPr/>
        <a:lstStyle/>
        <a:p>
          <a:endParaRPr lang="ru-RU"/>
        </a:p>
      </dgm:t>
    </dgm:pt>
    <dgm:pt modelId="{75B39DE4-372D-40EE-8483-AB92C8543C01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b="1" dirty="0" smtClean="0"/>
            <a:t>Рабочее место, оборудованное техническими средствами для осуществления аудиозаписи устных ответов участников ИС (например, компьютер, оснащенный микрофоном, диктофон)</a:t>
          </a:r>
          <a:endParaRPr lang="ru-RU" sz="1400" b="1" dirty="0"/>
        </a:p>
      </dgm:t>
    </dgm:pt>
    <dgm:pt modelId="{D8027F0A-48CA-4938-BD57-CE9EB294261A}" type="parTrans" cxnId="{1F528F52-8AAC-457A-B0C0-401F876F2406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25CACFF3-92FA-4AE9-B4AE-46851489C552}" type="sibTrans" cxnId="{1F528F52-8AAC-457A-B0C0-401F876F2406}">
      <dgm:prSet/>
      <dgm:spPr/>
      <dgm:t>
        <a:bodyPr/>
        <a:lstStyle/>
        <a:p>
          <a:endParaRPr lang="ru-RU"/>
        </a:p>
      </dgm:t>
    </dgm:pt>
    <dgm:pt modelId="{0DFC00DB-CA98-45BD-9695-3C9C79632848}">
      <dgm:prSet phldrT="[Текст]"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Часы</a:t>
          </a:r>
          <a:endParaRPr lang="ru-RU" sz="1800" b="1" dirty="0"/>
        </a:p>
      </dgm:t>
    </dgm:pt>
    <dgm:pt modelId="{B5E5E0BE-784F-4807-BC69-39983872A49C}" type="parTrans" cxnId="{4A13C0EF-C93A-4F2E-A43A-C2E43D6DEE01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35991CF8-4F5E-4618-86F0-1589C0D4AE2C}" type="sibTrans" cxnId="{4A13C0EF-C93A-4F2E-A43A-C2E43D6DEE01}">
      <dgm:prSet/>
      <dgm:spPr/>
      <dgm:t>
        <a:bodyPr/>
        <a:lstStyle/>
        <a:p>
          <a:endParaRPr lang="ru-RU"/>
        </a:p>
      </dgm:t>
    </dgm:pt>
    <dgm:pt modelId="{34212E01-AF0C-4615-85F0-586B3B00836F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Установленное ПО «Результаты итогового собеседования» для внесения результатов ИС</a:t>
          </a:r>
          <a:endParaRPr lang="ru-RU" sz="1800" b="1" dirty="0"/>
        </a:p>
      </dgm:t>
    </dgm:pt>
    <dgm:pt modelId="{553951AD-B503-40F2-A407-61E4C03C1218}" type="parTrans" cxnId="{D75EE548-34FC-46EC-9798-D905D03DA3F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594BA28-A797-4872-A7A9-9152E765AFD5}" type="sibTrans" cxnId="{D75EE548-34FC-46EC-9798-D905D03DA3FB}">
      <dgm:prSet/>
      <dgm:spPr/>
      <dgm:t>
        <a:bodyPr/>
        <a:lstStyle/>
        <a:p>
          <a:endParaRPr lang="ru-RU"/>
        </a:p>
      </dgm:t>
    </dgm:pt>
    <dgm:pt modelId="{8AD53C43-8D47-4BBF-86E8-D46F7C440582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800" b="1" dirty="0" smtClean="0"/>
            <a:t>Принтер</a:t>
          </a:r>
          <a:endParaRPr lang="ru-RU" sz="1800" b="1" dirty="0"/>
        </a:p>
      </dgm:t>
    </dgm:pt>
    <dgm:pt modelId="{C1AB9354-7613-4BBC-9A7E-854B900F67E0}" type="parTrans" cxnId="{76FD7B52-B086-4706-B477-D5E6A9C1B4DB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18ACEBD1-09D7-4DD0-8FC4-0822B28F3CC0}" type="sibTrans" cxnId="{76FD7B52-B086-4706-B477-D5E6A9C1B4DB}">
      <dgm:prSet/>
      <dgm:spPr/>
      <dgm:t>
        <a:bodyPr/>
        <a:lstStyle/>
        <a:p>
          <a:endParaRPr lang="ru-RU"/>
        </a:p>
      </dgm:t>
    </dgm:pt>
    <dgm:pt modelId="{F188132F-4264-416C-A4DB-7C9E14EF6AC0}">
      <dgm:prSet custT="1"/>
      <dgm:spPr>
        <a:ln>
          <a:solidFill>
            <a:srgbClr val="00B050"/>
          </a:solidFill>
        </a:ln>
      </dgm:spPr>
      <dgm:t>
        <a:bodyPr/>
        <a:lstStyle/>
        <a:p>
          <a:r>
            <a:rPr lang="ru-RU" sz="1400" b="1" dirty="0" smtClean="0"/>
            <a:t>Аудитории должны быть изолированы от остальных учебных кабинетов</a:t>
          </a:r>
          <a:endParaRPr lang="ru-RU" sz="1400" b="1" dirty="0"/>
        </a:p>
      </dgm:t>
    </dgm:pt>
    <dgm:pt modelId="{30E93973-8459-41E2-8526-3A56B21CA174}" type="parTrans" cxnId="{325F8B9A-5452-423D-B45C-6FC3EC5D310A}">
      <dgm:prSet/>
      <dgm:spPr>
        <a:ln>
          <a:solidFill>
            <a:srgbClr val="00B050"/>
          </a:solidFill>
        </a:ln>
      </dgm:spPr>
      <dgm:t>
        <a:bodyPr/>
        <a:lstStyle/>
        <a:p>
          <a:endParaRPr lang="ru-RU"/>
        </a:p>
      </dgm:t>
    </dgm:pt>
    <dgm:pt modelId="{92D2496E-FB17-46E6-9653-0AFA4ED92322}" type="sibTrans" cxnId="{325F8B9A-5452-423D-B45C-6FC3EC5D310A}">
      <dgm:prSet/>
      <dgm:spPr/>
      <dgm:t>
        <a:bodyPr/>
        <a:lstStyle/>
        <a:p>
          <a:endParaRPr lang="ru-RU"/>
        </a:p>
      </dgm:t>
    </dgm:pt>
    <dgm:pt modelId="{F7AB3CBC-2B09-4C57-A8AA-24469CA844E0}" type="pres">
      <dgm:prSet presAssocID="{3EB2D78E-4BE0-4D78-B40E-094F0A609521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7360CDE8-DE9B-418C-AD75-072F7543C863}" type="pres">
      <dgm:prSet presAssocID="{7DB3377B-92E9-46F9-969B-721871F49FC9}" presName="root" presStyleCnt="0"/>
      <dgm:spPr/>
    </dgm:pt>
    <dgm:pt modelId="{1A3AC9A2-889A-434C-9770-99EE9086287E}" type="pres">
      <dgm:prSet presAssocID="{7DB3377B-92E9-46F9-969B-721871F49FC9}" presName="rootComposite" presStyleCnt="0"/>
      <dgm:spPr/>
    </dgm:pt>
    <dgm:pt modelId="{C25820B4-9E9B-4F08-89E3-D91CC2F7EE21}" type="pres">
      <dgm:prSet presAssocID="{7DB3377B-92E9-46F9-969B-721871F49FC9}" presName="rootText" presStyleLbl="node1" presStyleIdx="0" presStyleCnt="2" custScaleY="31160" custLinFactNeighborX="-15607" custLinFactNeighborY="18996"/>
      <dgm:spPr/>
      <dgm:t>
        <a:bodyPr/>
        <a:lstStyle/>
        <a:p>
          <a:endParaRPr lang="ru-RU"/>
        </a:p>
      </dgm:t>
    </dgm:pt>
    <dgm:pt modelId="{9FB20968-FEDE-497F-AE83-FCCE3D524C7C}" type="pres">
      <dgm:prSet presAssocID="{7DB3377B-92E9-46F9-969B-721871F49FC9}" presName="rootConnector" presStyleLbl="node1" presStyleIdx="0" presStyleCnt="2"/>
      <dgm:spPr/>
      <dgm:t>
        <a:bodyPr/>
        <a:lstStyle/>
        <a:p>
          <a:endParaRPr lang="ru-RU"/>
        </a:p>
      </dgm:t>
    </dgm:pt>
    <dgm:pt modelId="{DA207847-0B3F-48BB-845A-4C2017818411}" type="pres">
      <dgm:prSet presAssocID="{7DB3377B-92E9-46F9-969B-721871F49FC9}" presName="childShape" presStyleCnt="0"/>
      <dgm:spPr/>
    </dgm:pt>
    <dgm:pt modelId="{A26A30C3-A02B-4B94-B64F-0DFDE9AA24F6}" type="pres">
      <dgm:prSet presAssocID="{D7C78709-42F6-4F2A-AE52-78AFCC11DFEF}" presName="Name13" presStyleLbl="parChTrans1D2" presStyleIdx="0" presStyleCnt="7"/>
      <dgm:spPr/>
      <dgm:t>
        <a:bodyPr/>
        <a:lstStyle/>
        <a:p>
          <a:endParaRPr lang="ru-RU"/>
        </a:p>
      </dgm:t>
    </dgm:pt>
    <dgm:pt modelId="{6BE661BC-3AB8-4847-919D-5C7CED927E9F}" type="pres">
      <dgm:prSet presAssocID="{5ABD3C0E-0B84-4AB1-A347-DC6168DAF4A9}" presName="childText" presStyleLbl="bgAcc1" presStyleIdx="0" presStyleCnt="7" custScaleY="31523" custLinFactNeighborX="-22090" custLinFactNeighborY="179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65C8633-BE7E-4E60-9F05-6A5DC94D73BB}" type="pres">
      <dgm:prSet presAssocID="{663F8884-5738-4585-B88F-9BAA4AE5506B}" presName="Name13" presStyleLbl="parChTrans1D2" presStyleIdx="1" presStyleCnt="7"/>
      <dgm:spPr/>
      <dgm:t>
        <a:bodyPr/>
        <a:lstStyle/>
        <a:p>
          <a:endParaRPr lang="ru-RU"/>
        </a:p>
      </dgm:t>
    </dgm:pt>
    <dgm:pt modelId="{873AB498-688D-41DD-8C5D-32CD9A6B36DE}" type="pres">
      <dgm:prSet presAssocID="{8164396E-527F-41E6-88D5-42CBD50681BF}" presName="childText" presStyleLbl="bgAcc1" presStyleIdx="1" presStyleCnt="7" custScaleY="77703" custLinFactNeighborX="-20242" custLinFactNeighborY="1012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E62BAEC-90F7-4697-A273-9D05D862A7A3}" type="pres">
      <dgm:prSet presAssocID="{553951AD-B503-40F2-A407-61E4C03C1218}" presName="Name13" presStyleLbl="parChTrans1D2" presStyleIdx="2" presStyleCnt="7"/>
      <dgm:spPr/>
      <dgm:t>
        <a:bodyPr/>
        <a:lstStyle/>
        <a:p>
          <a:endParaRPr lang="ru-RU"/>
        </a:p>
      </dgm:t>
    </dgm:pt>
    <dgm:pt modelId="{E2D9670B-1D20-428A-994D-1FCBA615304B}" type="pres">
      <dgm:prSet presAssocID="{34212E01-AF0C-4615-85F0-586B3B00836F}" presName="childText" presStyleLbl="bgAcc1" presStyleIdx="2" presStyleCnt="7" custScaleX="92993" custScaleY="78337" custLinFactNeighborX="-20242" custLinFactNeighborY="7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8088E-B5DE-46BC-A590-66C051FAE4EB}" type="pres">
      <dgm:prSet presAssocID="{C1AB9354-7613-4BBC-9A7E-854B900F67E0}" presName="Name13" presStyleLbl="parChTrans1D2" presStyleIdx="3" presStyleCnt="7"/>
      <dgm:spPr/>
      <dgm:t>
        <a:bodyPr/>
        <a:lstStyle/>
        <a:p>
          <a:endParaRPr lang="ru-RU"/>
        </a:p>
      </dgm:t>
    </dgm:pt>
    <dgm:pt modelId="{D5CF9845-7563-4505-82CD-A785A4420604}" type="pres">
      <dgm:prSet presAssocID="{8AD53C43-8D47-4BBF-86E8-D46F7C440582}" presName="childText" presStyleLbl="bgAcc1" presStyleIdx="3" presStyleCnt="7" custScaleY="15964" custLinFactNeighborX="-20242" custLinFactNeighborY="-929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E5FA8-6C32-471E-A7B7-E18A2355914E}" type="pres">
      <dgm:prSet presAssocID="{51CCEFFD-3327-4B9F-8297-BF40875E890F}" presName="root" presStyleCnt="0"/>
      <dgm:spPr/>
    </dgm:pt>
    <dgm:pt modelId="{C54D93DF-FF9B-43DA-A00E-5171A934CD60}" type="pres">
      <dgm:prSet presAssocID="{51CCEFFD-3327-4B9F-8297-BF40875E890F}" presName="rootComposite" presStyleCnt="0"/>
      <dgm:spPr/>
    </dgm:pt>
    <dgm:pt modelId="{48F2220D-3F0F-443F-B45C-35E8D26C6460}" type="pres">
      <dgm:prSet presAssocID="{51CCEFFD-3327-4B9F-8297-BF40875E890F}" presName="rootText" presStyleLbl="node1" presStyleIdx="1" presStyleCnt="2" custScaleY="49076" custLinFactNeighborX="4652" custLinFactNeighborY="13149"/>
      <dgm:spPr/>
      <dgm:t>
        <a:bodyPr/>
        <a:lstStyle/>
        <a:p>
          <a:endParaRPr lang="ru-RU"/>
        </a:p>
      </dgm:t>
    </dgm:pt>
    <dgm:pt modelId="{66AE384D-4EBB-4AF7-976B-D8B491FBDB62}" type="pres">
      <dgm:prSet presAssocID="{51CCEFFD-3327-4B9F-8297-BF40875E890F}" presName="rootConnector" presStyleLbl="node1" presStyleIdx="1" presStyleCnt="2"/>
      <dgm:spPr/>
      <dgm:t>
        <a:bodyPr/>
        <a:lstStyle/>
        <a:p>
          <a:endParaRPr lang="ru-RU"/>
        </a:p>
      </dgm:t>
    </dgm:pt>
    <dgm:pt modelId="{81A3E9CD-35B8-46D4-BD87-A4AE477A9E81}" type="pres">
      <dgm:prSet presAssocID="{51CCEFFD-3327-4B9F-8297-BF40875E890F}" presName="childShape" presStyleCnt="0"/>
      <dgm:spPr/>
    </dgm:pt>
    <dgm:pt modelId="{FA995517-A6BF-424A-B8D8-234EEFA847EC}" type="pres">
      <dgm:prSet presAssocID="{D8027F0A-48CA-4938-BD57-CE9EB294261A}" presName="Name13" presStyleLbl="parChTrans1D2" presStyleIdx="4" presStyleCnt="7"/>
      <dgm:spPr/>
      <dgm:t>
        <a:bodyPr/>
        <a:lstStyle/>
        <a:p>
          <a:endParaRPr lang="ru-RU"/>
        </a:p>
      </dgm:t>
    </dgm:pt>
    <dgm:pt modelId="{C2650233-CB35-4267-A252-EAF413F41D6C}" type="pres">
      <dgm:prSet presAssocID="{75B39DE4-372D-40EE-8483-AB92C8543C01}" presName="childText" presStyleLbl="bgAcc1" presStyleIdx="4" presStyleCnt="7" custScaleX="86677" custScaleY="99322" custLinFactNeighborX="3768" custLinFactNeighborY="631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A06694-3314-42FC-A375-BB3BCEF3C05A}" type="pres">
      <dgm:prSet presAssocID="{B5E5E0BE-784F-4807-BC69-39983872A49C}" presName="Name13" presStyleLbl="parChTrans1D2" presStyleIdx="5" presStyleCnt="7"/>
      <dgm:spPr/>
      <dgm:t>
        <a:bodyPr/>
        <a:lstStyle/>
        <a:p>
          <a:endParaRPr lang="ru-RU"/>
        </a:p>
      </dgm:t>
    </dgm:pt>
    <dgm:pt modelId="{861F90F1-45A8-4403-ABFA-49E08722DA05}" type="pres">
      <dgm:prSet presAssocID="{0DFC00DB-CA98-45BD-9695-3C9C79632848}" presName="childText" presStyleLbl="bgAcc1" presStyleIdx="5" presStyleCnt="7" custAng="0" custScaleX="38917" custScaleY="24257" custLinFactNeighborX="9070" custLinFactNeighborY="92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40B518C-5EE6-4C9F-B0BB-2844DC495DE7}" type="pres">
      <dgm:prSet presAssocID="{30E93973-8459-41E2-8526-3A56B21CA174}" presName="Name13" presStyleLbl="parChTrans1D2" presStyleIdx="6" presStyleCnt="7"/>
      <dgm:spPr/>
      <dgm:t>
        <a:bodyPr/>
        <a:lstStyle/>
        <a:p>
          <a:endParaRPr lang="ru-RU"/>
        </a:p>
      </dgm:t>
    </dgm:pt>
    <dgm:pt modelId="{F8DF83CE-F4EC-4BEC-9CA8-E8BCC36A0BC5}" type="pres">
      <dgm:prSet presAssocID="{F188132F-4264-416C-A4DB-7C9E14EF6AC0}" presName="childText" presStyleLbl="bgAcc1" presStyleIdx="6" presStyleCnt="7" custScaleX="92680" custScaleY="51148" custLinFactNeighborX="3768" custLinFactNeighborY="1512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48B35B-2C68-418B-9C4A-360956AD11E7}" type="presOf" srcId="{7DB3377B-92E9-46F9-969B-721871F49FC9}" destId="{9FB20968-FEDE-497F-AE83-FCCE3D524C7C}" srcOrd="1" destOrd="0" presId="urn:microsoft.com/office/officeart/2005/8/layout/hierarchy3"/>
    <dgm:cxn modelId="{150984AC-2E5E-40A0-8520-5C9DF4C65E5A}" type="presOf" srcId="{8164396E-527F-41E6-88D5-42CBD50681BF}" destId="{873AB498-688D-41DD-8C5D-32CD9A6B36DE}" srcOrd="0" destOrd="0" presId="urn:microsoft.com/office/officeart/2005/8/layout/hierarchy3"/>
    <dgm:cxn modelId="{EFAEFFFC-61BD-4B4A-A124-3F05A4AAE43F}" type="presOf" srcId="{D7C78709-42F6-4F2A-AE52-78AFCC11DFEF}" destId="{A26A30C3-A02B-4B94-B64F-0DFDE9AA24F6}" srcOrd="0" destOrd="0" presId="urn:microsoft.com/office/officeart/2005/8/layout/hierarchy3"/>
    <dgm:cxn modelId="{9599E4F7-CAC9-490E-9C11-7A8D0C1A3C46}" srcId="{3EB2D78E-4BE0-4D78-B40E-094F0A609521}" destId="{51CCEFFD-3327-4B9F-8297-BF40875E890F}" srcOrd="1" destOrd="0" parTransId="{66A0DB17-2C51-426C-B3F8-029E39686BD7}" sibTransId="{E494DEAB-294A-41F5-A312-57EEBF6A0024}"/>
    <dgm:cxn modelId="{884E8FF7-AD23-4C5D-9DBB-7D44BF4107D4}" type="presOf" srcId="{3EB2D78E-4BE0-4D78-B40E-094F0A609521}" destId="{F7AB3CBC-2B09-4C57-A8AA-24469CA844E0}" srcOrd="0" destOrd="0" presId="urn:microsoft.com/office/officeart/2005/8/layout/hierarchy3"/>
    <dgm:cxn modelId="{1F528F52-8AAC-457A-B0C0-401F876F2406}" srcId="{51CCEFFD-3327-4B9F-8297-BF40875E890F}" destId="{75B39DE4-372D-40EE-8483-AB92C8543C01}" srcOrd="0" destOrd="0" parTransId="{D8027F0A-48CA-4938-BD57-CE9EB294261A}" sibTransId="{25CACFF3-92FA-4AE9-B4AE-46851489C552}"/>
    <dgm:cxn modelId="{76FD7B52-B086-4706-B477-D5E6A9C1B4DB}" srcId="{7DB3377B-92E9-46F9-969B-721871F49FC9}" destId="{8AD53C43-8D47-4BBF-86E8-D46F7C440582}" srcOrd="3" destOrd="0" parTransId="{C1AB9354-7613-4BBC-9A7E-854B900F67E0}" sibTransId="{18ACEBD1-09D7-4DD0-8FC4-0822B28F3CC0}"/>
    <dgm:cxn modelId="{A7571FAE-CBEF-4AC4-BABF-661BE588B880}" type="presOf" srcId="{B5E5E0BE-784F-4807-BC69-39983872A49C}" destId="{5EA06694-3314-42FC-A375-BB3BCEF3C05A}" srcOrd="0" destOrd="0" presId="urn:microsoft.com/office/officeart/2005/8/layout/hierarchy3"/>
    <dgm:cxn modelId="{660C24C4-33EE-4EB4-A730-A26FDF6D7F57}" type="presOf" srcId="{D8027F0A-48CA-4938-BD57-CE9EB294261A}" destId="{FA995517-A6BF-424A-B8D8-234EEFA847EC}" srcOrd="0" destOrd="0" presId="urn:microsoft.com/office/officeart/2005/8/layout/hierarchy3"/>
    <dgm:cxn modelId="{0D8FF87E-F3EC-4734-A8D7-66F42D9846FB}" type="presOf" srcId="{8AD53C43-8D47-4BBF-86E8-D46F7C440582}" destId="{D5CF9845-7563-4505-82CD-A785A4420604}" srcOrd="0" destOrd="0" presId="urn:microsoft.com/office/officeart/2005/8/layout/hierarchy3"/>
    <dgm:cxn modelId="{0D941CA7-5B95-4081-AC04-01616A00E972}" type="presOf" srcId="{F188132F-4264-416C-A4DB-7C9E14EF6AC0}" destId="{F8DF83CE-F4EC-4BEC-9CA8-E8BCC36A0BC5}" srcOrd="0" destOrd="0" presId="urn:microsoft.com/office/officeart/2005/8/layout/hierarchy3"/>
    <dgm:cxn modelId="{325F8B9A-5452-423D-B45C-6FC3EC5D310A}" srcId="{51CCEFFD-3327-4B9F-8297-BF40875E890F}" destId="{F188132F-4264-416C-A4DB-7C9E14EF6AC0}" srcOrd="2" destOrd="0" parTransId="{30E93973-8459-41E2-8526-3A56B21CA174}" sibTransId="{92D2496E-FB17-46E6-9653-0AFA4ED92322}"/>
    <dgm:cxn modelId="{44B156B0-AD87-49D7-810B-923B3077B9DC}" type="presOf" srcId="{7DB3377B-92E9-46F9-969B-721871F49FC9}" destId="{C25820B4-9E9B-4F08-89E3-D91CC2F7EE21}" srcOrd="0" destOrd="0" presId="urn:microsoft.com/office/officeart/2005/8/layout/hierarchy3"/>
    <dgm:cxn modelId="{846A932C-E8E2-4FA6-A286-9066472BC1A1}" srcId="{7DB3377B-92E9-46F9-969B-721871F49FC9}" destId="{8164396E-527F-41E6-88D5-42CBD50681BF}" srcOrd="1" destOrd="0" parTransId="{663F8884-5738-4585-B88F-9BAA4AE5506B}" sibTransId="{C4EA5FF8-2C81-43B6-8CE3-5519F6574294}"/>
    <dgm:cxn modelId="{35E9D2FE-6F8D-400F-B47E-3B55F2C0053C}" type="presOf" srcId="{34212E01-AF0C-4615-85F0-586B3B00836F}" destId="{E2D9670B-1D20-428A-994D-1FCBA615304B}" srcOrd="0" destOrd="0" presId="urn:microsoft.com/office/officeart/2005/8/layout/hierarchy3"/>
    <dgm:cxn modelId="{A2F06C6A-BA84-4452-B9AA-8E736995234B}" srcId="{7DB3377B-92E9-46F9-969B-721871F49FC9}" destId="{5ABD3C0E-0B84-4AB1-A347-DC6168DAF4A9}" srcOrd="0" destOrd="0" parTransId="{D7C78709-42F6-4F2A-AE52-78AFCC11DFEF}" sibTransId="{CADAD359-9064-452D-BD5D-6DD93E974B5B}"/>
    <dgm:cxn modelId="{D75EE548-34FC-46EC-9798-D905D03DA3FB}" srcId="{7DB3377B-92E9-46F9-969B-721871F49FC9}" destId="{34212E01-AF0C-4615-85F0-586B3B00836F}" srcOrd="2" destOrd="0" parTransId="{553951AD-B503-40F2-A407-61E4C03C1218}" sibTransId="{1594BA28-A797-4872-A7A9-9152E765AFD5}"/>
    <dgm:cxn modelId="{5AA82D03-993F-40F1-A85A-B504266C5ED2}" type="presOf" srcId="{51CCEFFD-3327-4B9F-8297-BF40875E890F}" destId="{66AE384D-4EBB-4AF7-976B-D8B491FBDB62}" srcOrd="1" destOrd="0" presId="urn:microsoft.com/office/officeart/2005/8/layout/hierarchy3"/>
    <dgm:cxn modelId="{9515CF2C-26A8-4F24-9F77-9DB9A25EA95F}" type="presOf" srcId="{30E93973-8459-41E2-8526-3A56B21CA174}" destId="{E40B518C-5EE6-4C9F-B0BB-2844DC495DE7}" srcOrd="0" destOrd="0" presId="urn:microsoft.com/office/officeart/2005/8/layout/hierarchy3"/>
    <dgm:cxn modelId="{F2A1C480-D078-4F40-801D-EA7613154D97}" type="presOf" srcId="{5ABD3C0E-0B84-4AB1-A347-DC6168DAF4A9}" destId="{6BE661BC-3AB8-4847-919D-5C7CED927E9F}" srcOrd="0" destOrd="0" presId="urn:microsoft.com/office/officeart/2005/8/layout/hierarchy3"/>
    <dgm:cxn modelId="{22655113-39E2-4410-92D2-0BE2E484DB86}" type="presOf" srcId="{553951AD-B503-40F2-A407-61E4C03C1218}" destId="{AE62BAEC-90F7-4697-A273-9D05D862A7A3}" srcOrd="0" destOrd="0" presId="urn:microsoft.com/office/officeart/2005/8/layout/hierarchy3"/>
    <dgm:cxn modelId="{B4C31868-ED69-4989-9B7C-19FFA65055CA}" type="presOf" srcId="{75B39DE4-372D-40EE-8483-AB92C8543C01}" destId="{C2650233-CB35-4267-A252-EAF413F41D6C}" srcOrd="0" destOrd="0" presId="urn:microsoft.com/office/officeart/2005/8/layout/hierarchy3"/>
    <dgm:cxn modelId="{F0A42BE7-73D9-40A0-8417-E4C0A49C4D0F}" type="presOf" srcId="{C1AB9354-7613-4BBC-9A7E-854B900F67E0}" destId="{94E8088E-B5DE-46BC-A590-66C051FAE4EB}" srcOrd="0" destOrd="0" presId="urn:microsoft.com/office/officeart/2005/8/layout/hierarchy3"/>
    <dgm:cxn modelId="{DEE70D9A-A802-4E2A-9AA7-3126D705427B}" type="presOf" srcId="{663F8884-5738-4585-B88F-9BAA4AE5506B}" destId="{965C8633-BE7E-4E60-9F05-6A5DC94D73BB}" srcOrd="0" destOrd="0" presId="urn:microsoft.com/office/officeart/2005/8/layout/hierarchy3"/>
    <dgm:cxn modelId="{A0BAEE48-F7C5-45F7-85AE-A6FE42CF71DE}" type="presOf" srcId="{0DFC00DB-CA98-45BD-9695-3C9C79632848}" destId="{861F90F1-45A8-4403-ABFA-49E08722DA05}" srcOrd="0" destOrd="0" presId="urn:microsoft.com/office/officeart/2005/8/layout/hierarchy3"/>
    <dgm:cxn modelId="{4A13C0EF-C93A-4F2E-A43A-C2E43D6DEE01}" srcId="{51CCEFFD-3327-4B9F-8297-BF40875E890F}" destId="{0DFC00DB-CA98-45BD-9695-3C9C79632848}" srcOrd="1" destOrd="0" parTransId="{B5E5E0BE-784F-4807-BC69-39983872A49C}" sibTransId="{35991CF8-4F5E-4618-86F0-1589C0D4AE2C}"/>
    <dgm:cxn modelId="{8CA378B6-8FEF-48E9-ADC6-3C7208ECE8C3}" srcId="{3EB2D78E-4BE0-4D78-B40E-094F0A609521}" destId="{7DB3377B-92E9-46F9-969B-721871F49FC9}" srcOrd="0" destOrd="0" parTransId="{D15F873D-31C2-4227-B939-6EAA5D689988}" sibTransId="{5E2BF843-671E-49BD-8BDF-89169442A83E}"/>
    <dgm:cxn modelId="{0EEA8843-B423-42FA-84CE-A490E546874D}" type="presOf" srcId="{51CCEFFD-3327-4B9F-8297-BF40875E890F}" destId="{48F2220D-3F0F-443F-B45C-35E8D26C6460}" srcOrd="0" destOrd="0" presId="urn:microsoft.com/office/officeart/2005/8/layout/hierarchy3"/>
    <dgm:cxn modelId="{190FDCF5-DE38-40B5-872C-48AC8A22B48C}" type="presParOf" srcId="{F7AB3CBC-2B09-4C57-A8AA-24469CA844E0}" destId="{7360CDE8-DE9B-418C-AD75-072F7543C863}" srcOrd="0" destOrd="0" presId="urn:microsoft.com/office/officeart/2005/8/layout/hierarchy3"/>
    <dgm:cxn modelId="{BCA552EE-669C-4B66-A820-964C717E183B}" type="presParOf" srcId="{7360CDE8-DE9B-418C-AD75-072F7543C863}" destId="{1A3AC9A2-889A-434C-9770-99EE9086287E}" srcOrd="0" destOrd="0" presId="urn:microsoft.com/office/officeart/2005/8/layout/hierarchy3"/>
    <dgm:cxn modelId="{B4C98D24-F994-4380-83F9-D6F6F7BB82E9}" type="presParOf" srcId="{1A3AC9A2-889A-434C-9770-99EE9086287E}" destId="{C25820B4-9E9B-4F08-89E3-D91CC2F7EE21}" srcOrd="0" destOrd="0" presId="urn:microsoft.com/office/officeart/2005/8/layout/hierarchy3"/>
    <dgm:cxn modelId="{98235416-1419-4713-B726-9B4359EA74FE}" type="presParOf" srcId="{1A3AC9A2-889A-434C-9770-99EE9086287E}" destId="{9FB20968-FEDE-497F-AE83-FCCE3D524C7C}" srcOrd="1" destOrd="0" presId="urn:microsoft.com/office/officeart/2005/8/layout/hierarchy3"/>
    <dgm:cxn modelId="{7302DB59-6F71-463C-9E6D-072BD434EC72}" type="presParOf" srcId="{7360CDE8-DE9B-418C-AD75-072F7543C863}" destId="{DA207847-0B3F-48BB-845A-4C2017818411}" srcOrd="1" destOrd="0" presId="urn:microsoft.com/office/officeart/2005/8/layout/hierarchy3"/>
    <dgm:cxn modelId="{457F0233-7DDA-403F-BADC-DEA4E62E3F5F}" type="presParOf" srcId="{DA207847-0B3F-48BB-845A-4C2017818411}" destId="{A26A30C3-A02B-4B94-B64F-0DFDE9AA24F6}" srcOrd="0" destOrd="0" presId="urn:microsoft.com/office/officeart/2005/8/layout/hierarchy3"/>
    <dgm:cxn modelId="{12883D2E-B99A-49D2-88D4-6EB66723870B}" type="presParOf" srcId="{DA207847-0B3F-48BB-845A-4C2017818411}" destId="{6BE661BC-3AB8-4847-919D-5C7CED927E9F}" srcOrd="1" destOrd="0" presId="urn:microsoft.com/office/officeart/2005/8/layout/hierarchy3"/>
    <dgm:cxn modelId="{2EEDCE18-2124-40AE-A008-6773EC8E46AA}" type="presParOf" srcId="{DA207847-0B3F-48BB-845A-4C2017818411}" destId="{965C8633-BE7E-4E60-9F05-6A5DC94D73BB}" srcOrd="2" destOrd="0" presId="urn:microsoft.com/office/officeart/2005/8/layout/hierarchy3"/>
    <dgm:cxn modelId="{B7CC3103-1506-46FE-80D7-EFBBBC86EB47}" type="presParOf" srcId="{DA207847-0B3F-48BB-845A-4C2017818411}" destId="{873AB498-688D-41DD-8C5D-32CD9A6B36DE}" srcOrd="3" destOrd="0" presId="urn:microsoft.com/office/officeart/2005/8/layout/hierarchy3"/>
    <dgm:cxn modelId="{7D811E98-BF1F-490F-BC50-44362009AA80}" type="presParOf" srcId="{DA207847-0B3F-48BB-845A-4C2017818411}" destId="{AE62BAEC-90F7-4697-A273-9D05D862A7A3}" srcOrd="4" destOrd="0" presId="urn:microsoft.com/office/officeart/2005/8/layout/hierarchy3"/>
    <dgm:cxn modelId="{A5F419EA-2AD2-49DB-8EDB-02D77CC2FD74}" type="presParOf" srcId="{DA207847-0B3F-48BB-845A-4C2017818411}" destId="{E2D9670B-1D20-428A-994D-1FCBA615304B}" srcOrd="5" destOrd="0" presId="urn:microsoft.com/office/officeart/2005/8/layout/hierarchy3"/>
    <dgm:cxn modelId="{3A0EDBBB-F2E7-4303-B6DD-92683643CB92}" type="presParOf" srcId="{DA207847-0B3F-48BB-845A-4C2017818411}" destId="{94E8088E-B5DE-46BC-A590-66C051FAE4EB}" srcOrd="6" destOrd="0" presId="urn:microsoft.com/office/officeart/2005/8/layout/hierarchy3"/>
    <dgm:cxn modelId="{B04A1959-A166-429F-9AD8-6FCD6CD31707}" type="presParOf" srcId="{DA207847-0B3F-48BB-845A-4C2017818411}" destId="{D5CF9845-7563-4505-82CD-A785A4420604}" srcOrd="7" destOrd="0" presId="urn:microsoft.com/office/officeart/2005/8/layout/hierarchy3"/>
    <dgm:cxn modelId="{9A248116-EF4D-4ED9-A35C-85E698D43F91}" type="presParOf" srcId="{F7AB3CBC-2B09-4C57-A8AA-24469CA844E0}" destId="{CE1E5FA8-6C32-471E-A7B7-E18A2355914E}" srcOrd="1" destOrd="0" presId="urn:microsoft.com/office/officeart/2005/8/layout/hierarchy3"/>
    <dgm:cxn modelId="{1102B48A-4F51-4096-86AF-BD02B9073655}" type="presParOf" srcId="{CE1E5FA8-6C32-471E-A7B7-E18A2355914E}" destId="{C54D93DF-FF9B-43DA-A00E-5171A934CD60}" srcOrd="0" destOrd="0" presId="urn:microsoft.com/office/officeart/2005/8/layout/hierarchy3"/>
    <dgm:cxn modelId="{E53B4DC0-12FD-4730-872C-9FA41DE6471E}" type="presParOf" srcId="{C54D93DF-FF9B-43DA-A00E-5171A934CD60}" destId="{48F2220D-3F0F-443F-B45C-35E8D26C6460}" srcOrd="0" destOrd="0" presId="urn:microsoft.com/office/officeart/2005/8/layout/hierarchy3"/>
    <dgm:cxn modelId="{CD3722EF-5737-4DE0-8328-1A872F69AA0E}" type="presParOf" srcId="{C54D93DF-FF9B-43DA-A00E-5171A934CD60}" destId="{66AE384D-4EBB-4AF7-976B-D8B491FBDB62}" srcOrd="1" destOrd="0" presId="urn:microsoft.com/office/officeart/2005/8/layout/hierarchy3"/>
    <dgm:cxn modelId="{60BC186F-CEF2-42A5-8335-D30F915A1FA7}" type="presParOf" srcId="{CE1E5FA8-6C32-471E-A7B7-E18A2355914E}" destId="{81A3E9CD-35B8-46D4-BD87-A4AE477A9E81}" srcOrd="1" destOrd="0" presId="urn:microsoft.com/office/officeart/2005/8/layout/hierarchy3"/>
    <dgm:cxn modelId="{1E1E4A68-496B-46B8-B238-51CDC979C1B4}" type="presParOf" srcId="{81A3E9CD-35B8-46D4-BD87-A4AE477A9E81}" destId="{FA995517-A6BF-424A-B8D8-234EEFA847EC}" srcOrd="0" destOrd="0" presId="urn:microsoft.com/office/officeart/2005/8/layout/hierarchy3"/>
    <dgm:cxn modelId="{55B94829-4B39-4FB1-AAC8-F00051153FBF}" type="presParOf" srcId="{81A3E9CD-35B8-46D4-BD87-A4AE477A9E81}" destId="{C2650233-CB35-4267-A252-EAF413F41D6C}" srcOrd="1" destOrd="0" presId="urn:microsoft.com/office/officeart/2005/8/layout/hierarchy3"/>
    <dgm:cxn modelId="{65AFB486-2CA2-4EAB-97CF-DB1461F0DFB1}" type="presParOf" srcId="{81A3E9CD-35B8-46D4-BD87-A4AE477A9E81}" destId="{5EA06694-3314-42FC-A375-BB3BCEF3C05A}" srcOrd="2" destOrd="0" presId="urn:microsoft.com/office/officeart/2005/8/layout/hierarchy3"/>
    <dgm:cxn modelId="{4A23FD66-1D4E-4E40-AE68-D1A1818C8F07}" type="presParOf" srcId="{81A3E9CD-35B8-46D4-BD87-A4AE477A9E81}" destId="{861F90F1-45A8-4403-ABFA-49E08722DA05}" srcOrd="3" destOrd="0" presId="urn:microsoft.com/office/officeart/2005/8/layout/hierarchy3"/>
    <dgm:cxn modelId="{E111FB6E-4CFB-47D3-995A-020F6E7C2593}" type="presParOf" srcId="{81A3E9CD-35B8-46D4-BD87-A4AE477A9E81}" destId="{E40B518C-5EE6-4C9F-B0BB-2844DC495DE7}" srcOrd="4" destOrd="0" presId="urn:microsoft.com/office/officeart/2005/8/layout/hierarchy3"/>
    <dgm:cxn modelId="{F229410D-2B7A-4C5B-9FC2-3D814B96599B}" type="presParOf" srcId="{81A3E9CD-35B8-46D4-BD87-A4AE477A9E81}" destId="{F8DF83CE-F4EC-4BEC-9CA8-E8BCC36A0BC5}" srcOrd="5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13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44335249-FCAB-44A1-9F01-AF96BD4D187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097E6C4-1B74-41C8-92FC-F4554A3026DD}">
      <dgm:prSet phldrT="[Текст]" custT="1"/>
      <dgm:spPr>
        <a:solidFill>
          <a:srgbClr val="9ACAC1">
            <a:alpha val="93000"/>
          </a:srgbClr>
        </a:solidFill>
      </dgm:spPr>
      <dgm:t>
        <a:bodyPr/>
        <a:lstStyle/>
        <a:p>
          <a:pPr algn="ctr"/>
          <a:r>
            <a:rPr lang="ru-RU" sz="3200" b="1" dirty="0" smtClean="0"/>
            <a:t>Подготовить рабочее место в ШТАБЕ </a:t>
          </a:r>
          <a:endParaRPr lang="ru-RU" sz="3200" b="1" dirty="0"/>
        </a:p>
      </dgm:t>
    </dgm:pt>
    <dgm:pt modelId="{508B32A7-CAA5-4E8A-B302-7491EE183034}" type="parTrans" cxnId="{9B441788-4F28-4946-93D4-46DAF273D794}">
      <dgm:prSet/>
      <dgm:spPr/>
      <dgm:t>
        <a:bodyPr/>
        <a:lstStyle/>
        <a:p>
          <a:endParaRPr lang="ru-RU"/>
        </a:p>
      </dgm:t>
    </dgm:pt>
    <dgm:pt modelId="{B570699D-2108-4235-9318-D90996015E75}" type="sibTrans" cxnId="{9B441788-4F28-4946-93D4-46DAF273D794}">
      <dgm:prSet/>
      <dgm:spPr/>
      <dgm:t>
        <a:bodyPr/>
        <a:lstStyle/>
        <a:p>
          <a:endParaRPr lang="ru-RU"/>
        </a:p>
      </dgm:t>
    </dgm:pt>
    <dgm:pt modelId="{7DA6A9DA-C00D-4CF8-B1DD-D31044F41617}">
      <dgm:prSet phldrT="[Текст]" custT="1"/>
      <dgm:spPr/>
      <dgm:t>
        <a:bodyPr/>
        <a:lstStyle/>
        <a:p>
          <a:r>
            <a:rPr lang="ru-RU" sz="2000" b="1" u="none" smtClean="0">
              <a:solidFill>
                <a:srgbClr val="002060"/>
              </a:solidFill>
            </a:rPr>
            <a:t>Получить от </a:t>
          </a:r>
          <a:r>
            <a:rPr lang="ru-RU" sz="2000" b="1" u="none" dirty="0" smtClean="0">
              <a:solidFill>
                <a:srgbClr val="002060"/>
              </a:solidFill>
            </a:rPr>
            <a:t>РЦОИ по защищенному каналу связи:</a:t>
          </a:r>
          <a:endParaRPr lang="ru-RU" sz="2000" b="1" u="none" dirty="0">
            <a:solidFill>
              <a:srgbClr val="002060"/>
            </a:solidFill>
          </a:endParaRPr>
        </a:p>
      </dgm:t>
    </dgm:pt>
    <dgm:pt modelId="{5ACB11C7-1A30-4AB2-BF58-8DF6F0BBD446}" type="parTrans" cxnId="{3FED2DDB-A2C2-42CD-BC3E-88D400631331}">
      <dgm:prSet/>
      <dgm:spPr/>
      <dgm:t>
        <a:bodyPr/>
        <a:lstStyle/>
        <a:p>
          <a:endParaRPr lang="ru-RU"/>
        </a:p>
      </dgm:t>
    </dgm:pt>
    <dgm:pt modelId="{8195711C-F7FE-4A77-B6C1-8CD5BD4CFAEE}" type="sibTrans" cxnId="{3FED2DDB-A2C2-42CD-BC3E-88D400631331}">
      <dgm:prSet/>
      <dgm:spPr/>
      <dgm:t>
        <a:bodyPr/>
        <a:lstStyle/>
        <a:p>
          <a:endParaRPr lang="ru-RU"/>
        </a:p>
      </dgm:t>
    </dgm:pt>
    <dgm:pt modelId="{B1AED22A-7D19-462A-A0CC-1CCA1D0AA565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Установить ПО «Результаты итогового собеседования» на компьютер</a:t>
          </a:r>
          <a:endParaRPr lang="ru-RU" sz="2000" b="1" dirty="0">
            <a:solidFill>
              <a:srgbClr val="002060"/>
            </a:solidFill>
          </a:endParaRPr>
        </a:p>
      </dgm:t>
    </dgm:pt>
    <dgm:pt modelId="{E6E3FB9A-9EE5-4509-B41F-9BADD4CE5745}" type="parTrans" cxnId="{2B71BFDC-37C2-4481-B826-E6BDA90C0DBA}">
      <dgm:prSet/>
      <dgm:spPr/>
      <dgm:t>
        <a:bodyPr/>
        <a:lstStyle/>
        <a:p>
          <a:endParaRPr lang="ru-RU"/>
        </a:p>
      </dgm:t>
    </dgm:pt>
    <dgm:pt modelId="{3CC5CCF6-2AC8-4CC0-995C-C975EBD88A06}" type="sibTrans" cxnId="{2B71BFDC-37C2-4481-B826-E6BDA90C0DBA}">
      <dgm:prSet/>
      <dgm:spPr/>
      <dgm:t>
        <a:bodyPr/>
        <a:lstStyle/>
        <a:p>
          <a:endParaRPr lang="ru-RU"/>
        </a:p>
      </dgm:t>
    </dgm:pt>
    <dgm:pt modelId="{B59BB0A3-4DD4-4078-B2F4-841EA669D45E}">
      <dgm:prSet phldrT="[Текст]" custT="1"/>
      <dgm:spPr>
        <a:solidFill>
          <a:srgbClr val="7FBBB0">
            <a:alpha val="93000"/>
          </a:srgbClr>
        </a:solidFill>
      </dgm:spPr>
      <dgm:t>
        <a:bodyPr/>
        <a:lstStyle/>
        <a:p>
          <a:pPr algn="ctr"/>
          <a:r>
            <a:rPr lang="ru-RU" sz="2400" b="1" dirty="0" smtClean="0"/>
            <a:t>Подготовить необходимое количество носителей информации для аудиозаписей ответов участников ИС из аудиторий проведения для передачи в РЦОИ и для хранения резервных копий аудиозаписей в ОО</a:t>
          </a:r>
          <a:endParaRPr lang="ru-RU" sz="2400" b="1" dirty="0"/>
        </a:p>
      </dgm:t>
    </dgm:pt>
    <dgm:pt modelId="{F94B3411-3D28-49E8-B46E-7469C46992C6}" type="parTrans" cxnId="{D2A25253-77FE-4AC2-A946-BD611862B7FB}">
      <dgm:prSet/>
      <dgm:spPr/>
      <dgm:t>
        <a:bodyPr/>
        <a:lstStyle/>
        <a:p>
          <a:endParaRPr lang="ru-RU"/>
        </a:p>
      </dgm:t>
    </dgm:pt>
    <dgm:pt modelId="{5F2178C8-0ABB-461A-870B-F1430E201B79}" type="sibTrans" cxnId="{D2A25253-77FE-4AC2-A946-BD611862B7FB}">
      <dgm:prSet/>
      <dgm:spPr/>
      <dgm:t>
        <a:bodyPr/>
        <a:lstStyle/>
        <a:p>
          <a:endParaRPr lang="ru-RU"/>
        </a:p>
      </dgm:t>
    </dgm:pt>
    <dgm:pt modelId="{0F882FC0-6A9B-4525-BF02-0203712175F7}">
      <dgm:prSet phldrT="[Текст]"/>
      <dgm:spPr/>
      <dgm:t>
        <a:bodyPr/>
        <a:lstStyle/>
        <a:p>
          <a:pPr algn="ctr"/>
          <a:r>
            <a:rPr lang="ru-RU" b="1" dirty="0" smtClean="0"/>
            <a:t>Допустимо использовать </a:t>
          </a:r>
          <a:r>
            <a:rPr lang="en-US" b="1" dirty="0" smtClean="0"/>
            <a:t>CD</a:t>
          </a:r>
          <a:r>
            <a:rPr lang="ru-RU" b="1" dirty="0" smtClean="0"/>
            <a:t>-,</a:t>
          </a:r>
          <a:r>
            <a:rPr lang="en-US" b="1" dirty="0" smtClean="0"/>
            <a:t> DVD</a:t>
          </a:r>
          <a:r>
            <a:rPr lang="ru-RU" b="1" dirty="0" smtClean="0"/>
            <a:t>-диски или </a:t>
          </a:r>
          <a:r>
            <a:rPr lang="en-US" b="1" dirty="0" smtClean="0"/>
            <a:t>USB</a:t>
          </a:r>
          <a:r>
            <a:rPr lang="ru-RU" b="1" dirty="0" smtClean="0"/>
            <a:t> </a:t>
          </a:r>
          <a:r>
            <a:rPr lang="ru-RU" b="1" dirty="0" err="1" smtClean="0"/>
            <a:t>флеш-накопители</a:t>
          </a:r>
          <a:endParaRPr lang="ru-RU" b="1" dirty="0"/>
        </a:p>
      </dgm:t>
    </dgm:pt>
    <dgm:pt modelId="{42DCDDC6-E623-445B-B68D-DD217808AD46}" type="parTrans" cxnId="{FDB52B8E-F8B2-4A47-A0B6-FF6C105AA715}">
      <dgm:prSet/>
      <dgm:spPr/>
      <dgm:t>
        <a:bodyPr/>
        <a:lstStyle/>
        <a:p>
          <a:endParaRPr lang="ru-RU"/>
        </a:p>
      </dgm:t>
    </dgm:pt>
    <dgm:pt modelId="{90F5B134-D5FD-4B31-B29D-04D232E35065}" type="sibTrans" cxnId="{FDB52B8E-F8B2-4A47-A0B6-FF6C105AA715}">
      <dgm:prSet/>
      <dgm:spPr/>
      <dgm:t>
        <a:bodyPr/>
        <a:lstStyle/>
        <a:p>
          <a:endParaRPr lang="ru-RU"/>
        </a:p>
      </dgm:t>
    </dgm:pt>
    <dgm:pt modelId="{D4650AE7-411A-4847-94D2-5DF16DCCD0EF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Файлы формата </a:t>
          </a:r>
          <a:r>
            <a:rPr lang="en-US" sz="2000" b="1" dirty="0" smtClean="0">
              <a:solidFill>
                <a:srgbClr val="002060"/>
              </a:solidFill>
            </a:rPr>
            <a:t>B2P</a:t>
          </a:r>
          <a:r>
            <a:rPr lang="ru-RU" sz="2000" b="1" dirty="0" smtClean="0">
              <a:solidFill>
                <a:srgbClr val="002060"/>
              </a:solidFill>
            </a:rPr>
            <a:t>, содержащие сведения об участниках ИС</a:t>
          </a:r>
          <a:endParaRPr lang="ru-RU" sz="2000" b="1" dirty="0">
            <a:solidFill>
              <a:srgbClr val="002060"/>
            </a:solidFill>
          </a:endParaRPr>
        </a:p>
      </dgm:t>
    </dgm:pt>
    <dgm:pt modelId="{C27C1492-B893-485D-AF3D-8A9995BFA25E}" type="parTrans" cxnId="{5E09DFD9-A52D-4E97-8E0E-96E573C5D6DB}">
      <dgm:prSet/>
      <dgm:spPr/>
      <dgm:t>
        <a:bodyPr/>
        <a:lstStyle/>
        <a:p>
          <a:endParaRPr lang="ru-RU"/>
        </a:p>
      </dgm:t>
    </dgm:pt>
    <dgm:pt modelId="{8F56D9DC-411B-48D4-8AF0-5FE61C5D4F11}" type="sibTrans" cxnId="{5E09DFD9-A52D-4E97-8E0E-96E573C5D6DB}">
      <dgm:prSet/>
      <dgm:spPr/>
      <dgm:t>
        <a:bodyPr/>
        <a:lstStyle/>
        <a:p>
          <a:endParaRPr lang="ru-RU"/>
        </a:p>
      </dgm:t>
    </dgm:pt>
    <dgm:pt modelId="{1933782F-621C-413A-9447-A45F94561454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Дистрибутив ПО «Результаты итогового собеседования»</a:t>
          </a:r>
          <a:endParaRPr lang="ru-RU" sz="2000" b="1" dirty="0">
            <a:solidFill>
              <a:srgbClr val="002060"/>
            </a:solidFill>
          </a:endParaRPr>
        </a:p>
      </dgm:t>
    </dgm:pt>
    <dgm:pt modelId="{D8A2D973-D68A-4D9D-A579-55C5E1FD718C}" type="parTrans" cxnId="{1C0AE977-36A9-48F0-A193-665B1674DB11}">
      <dgm:prSet/>
      <dgm:spPr/>
      <dgm:t>
        <a:bodyPr/>
        <a:lstStyle/>
        <a:p>
          <a:endParaRPr lang="ru-RU"/>
        </a:p>
      </dgm:t>
    </dgm:pt>
    <dgm:pt modelId="{7CEFB39C-90B3-4014-BFCC-2A372C51605C}" type="sibTrans" cxnId="{1C0AE977-36A9-48F0-A193-665B1674DB11}">
      <dgm:prSet/>
      <dgm:spPr/>
      <dgm:t>
        <a:bodyPr/>
        <a:lstStyle/>
        <a:p>
          <a:endParaRPr lang="ru-RU"/>
        </a:p>
      </dgm:t>
    </dgm:pt>
    <dgm:pt modelId="{5FF0292F-7B41-406A-9170-5C26E745529E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Загрузить в ПО «Результаты итогового собеседования» </a:t>
          </a:r>
          <a:r>
            <a:rPr lang="en-US" sz="2000" b="1" dirty="0" smtClean="0">
              <a:solidFill>
                <a:srgbClr val="002060"/>
              </a:solidFill>
            </a:rPr>
            <a:t>B2P</a:t>
          </a:r>
          <a:r>
            <a:rPr lang="ru-RU" sz="2000" b="1" dirty="0" smtClean="0">
              <a:solidFill>
                <a:srgbClr val="002060"/>
              </a:solidFill>
            </a:rPr>
            <a:t> файлы</a:t>
          </a:r>
          <a:endParaRPr lang="ru-RU" sz="2000" b="1" dirty="0">
            <a:solidFill>
              <a:srgbClr val="002060"/>
            </a:solidFill>
          </a:endParaRPr>
        </a:p>
      </dgm:t>
    </dgm:pt>
    <dgm:pt modelId="{F7F730E0-B293-4D9D-A2B1-C08CDA23AEFA}" type="parTrans" cxnId="{B57C87F4-F188-4A38-A971-8D653AC74049}">
      <dgm:prSet/>
      <dgm:spPr/>
      <dgm:t>
        <a:bodyPr/>
        <a:lstStyle/>
        <a:p>
          <a:endParaRPr lang="ru-RU"/>
        </a:p>
      </dgm:t>
    </dgm:pt>
    <dgm:pt modelId="{8F507589-C592-47D7-832D-3CCD0902E9DF}" type="sibTrans" cxnId="{B57C87F4-F188-4A38-A971-8D653AC74049}">
      <dgm:prSet/>
      <dgm:spPr/>
      <dgm:t>
        <a:bodyPr/>
        <a:lstStyle/>
        <a:p>
          <a:endParaRPr lang="ru-RU"/>
        </a:p>
      </dgm:t>
    </dgm:pt>
    <dgm:pt modelId="{9335383D-6CCB-4522-827E-126E28C6A206}">
      <dgm:prSet phldrT="[Текст]" custT="1"/>
      <dgm:spPr/>
      <dgm:t>
        <a:bodyPr/>
        <a:lstStyle/>
        <a:p>
          <a:r>
            <a:rPr lang="ru-RU" sz="2000" b="1" dirty="0" smtClean="0">
              <a:solidFill>
                <a:srgbClr val="002060"/>
              </a:solidFill>
            </a:rPr>
            <a:t>Убедиться в работоспособности</a:t>
          </a:r>
          <a:endParaRPr lang="ru-RU" sz="2000" b="1" dirty="0">
            <a:solidFill>
              <a:srgbClr val="002060"/>
            </a:solidFill>
          </a:endParaRPr>
        </a:p>
      </dgm:t>
    </dgm:pt>
    <dgm:pt modelId="{1514175A-61D2-44D0-891A-4DB8B037E3B4}" type="parTrans" cxnId="{A0BC321E-6103-467A-95D7-1F471DA92BC2}">
      <dgm:prSet/>
      <dgm:spPr/>
      <dgm:t>
        <a:bodyPr/>
        <a:lstStyle/>
        <a:p>
          <a:endParaRPr lang="ru-RU"/>
        </a:p>
      </dgm:t>
    </dgm:pt>
    <dgm:pt modelId="{B15E0CC6-683B-45D7-82B2-61D394595035}" type="sibTrans" cxnId="{A0BC321E-6103-467A-95D7-1F471DA92BC2}">
      <dgm:prSet/>
      <dgm:spPr/>
      <dgm:t>
        <a:bodyPr/>
        <a:lstStyle/>
        <a:p>
          <a:endParaRPr lang="ru-RU"/>
        </a:p>
      </dgm:t>
    </dgm:pt>
    <dgm:pt modelId="{9C4F1961-D1B2-44D5-A9FA-023EAB4538CC}" type="pres">
      <dgm:prSet presAssocID="{44335249-FCAB-44A1-9F01-AF96BD4D187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21E7A84-99A7-4C39-96C9-9FCC075E10E9}" type="pres">
      <dgm:prSet presAssocID="{D097E6C4-1B74-41C8-92FC-F4554A3026DD}" presName="parentText" presStyleLbl="node1" presStyleIdx="0" presStyleCnt="2" custScaleY="44640" custLinFactNeighborY="-24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0C36532-6F89-407B-8F9C-68B075DCE6A7}" type="pres">
      <dgm:prSet presAssocID="{D097E6C4-1B74-41C8-92FC-F4554A3026DD}" presName="childText" presStyleLbl="revTx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F8F257A-8046-4FF1-94A5-D680C6F39B68}" type="pres">
      <dgm:prSet presAssocID="{B59BB0A3-4DD4-4078-B2F4-841EA669D45E}" presName="parentText" presStyleLbl="node1" presStyleIdx="1" presStyleCnt="2" custScaleY="79829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E6983CD-89AC-41A9-B77A-605B266DCD31}" type="pres">
      <dgm:prSet presAssocID="{B59BB0A3-4DD4-4078-B2F4-841EA669D45E}" presName="childText" presStyleLbl="revTx" presStyleIdx="1" presStyleCnt="2" custLinFactNeighborY="68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9E41C47-ACF8-4BCB-9FD5-C1BE5967E19C}" type="presOf" srcId="{B59BB0A3-4DD4-4078-B2F4-841EA669D45E}" destId="{1F8F257A-8046-4FF1-94A5-D680C6F39B68}" srcOrd="0" destOrd="0" presId="urn:microsoft.com/office/officeart/2005/8/layout/vList2"/>
    <dgm:cxn modelId="{D72EE3B9-9DC3-4583-BC2D-96418C399602}" type="presOf" srcId="{D4650AE7-411A-4847-94D2-5DF16DCCD0EF}" destId="{50C36532-6F89-407B-8F9C-68B075DCE6A7}" srcOrd="0" destOrd="2" presId="urn:microsoft.com/office/officeart/2005/8/layout/vList2"/>
    <dgm:cxn modelId="{3FED2DDB-A2C2-42CD-BC3E-88D400631331}" srcId="{D097E6C4-1B74-41C8-92FC-F4554A3026DD}" destId="{7DA6A9DA-C00D-4CF8-B1DD-D31044F41617}" srcOrd="0" destOrd="0" parTransId="{5ACB11C7-1A30-4AB2-BF58-8DF6F0BBD446}" sibTransId="{8195711C-F7FE-4A77-B6C1-8CD5BD4CFAEE}"/>
    <dgm:cxn modelId="{2B71BFDC-37C2-4481-B826-E6BDA90C0DBA}" srcId="{D097E6C4-1B74-41C8-92FC-F4554A3026DD}" destId="{B1AED22A-7D19-462A-A0CC-1CCA1D0AA565}" srcOrd="3" destOrd="0" parTransId="{E6E3FB9A-9EE5-4509-B41F-9BADD4CE5745}" sibTransId="{3CC5CCF6-2AC8-4CC0-995C-C975EBD88A06}"/>
    <dgm:cxn modelId="{2D62C912-76D0-4B59-B091-F2E4C72046DD}" type="presOf" srcId="{5FF0292F-7B41-406A-9170-5C26E745529E}" destId="{50C36532-6F89-407B-8F9C-68B075DCE6A7}" srcOrd="0" destOrd="4" presId="urn:microsoft.com/office/officeart/2005/8/layout/vList2"/>
    <dgm:cxn modelId="{D2A25253-77FE-4AC2-A946-BD611862B7FB}" srcId="{44335249-FCAB-44A1-9F01-AF96BD4D187C}" destId="{B59BB0A3-4DD4-4078-B2F4-841EA669D45E}" srcOrd="1" destOrd="0" parTransId="{F94B3411-3D28-49E8-B46E-7469C46992C6}" sibTransId="{5F2178C8-0ABB-461A-870B-F1430E201B79}"/>
    <dgm:cxn modelId="{B3E1534A-5E21-4D66-A9B5-3B09B5E0B196}" type="presOf" srcId="{B1AED22A-7D19-462A-A0CC-1CCA1D0AA565}" destId="{50C36532-6F89-407B-8F9C-68B075DCE6A7}" srcOrd="0" destOrd="3" presId="urn:microsoft.com/office/officeart/2005/8/layout/vList2"/>
    <dgm:cxn modelId="{A0BC321E-6103-467A-95D7-1F471DA92BC2}" srcId="{D097E6C4-1B74-41C8-92FC-F4554A3026DD}" destId="{9335383D-6CCB-4522-827E-126E28C6A206}" srcOrd="5" destOrd="0" parTransId="{1514175A-61D2-44D0-891A-4DB8B037E3B4}" sibTransId="{B15E0CC6-683B-45D7-82B2-61D394595035}"/>
    <dgm:cxn modelId="{B57C87F4-F188-4A38-A971-8D653AC74049}" srcId="{D097E6C4-1B74-41C8-92FC-F4554A3026DD}" destId="{5FF0292F-7B41-406A-9170-5C26E745529E}" srcOrd="4" destOrd="0" parTransId="{F7F730E0-B293-4D9D-A2B1-C08CDA23AEFA}" sibTransId="{8F507589-C592-47D7-832D-3CCD0902E9DF}"/>
    <dgm:cxn modelId="{1C0AE977-36A9-48F0-A193-665B1674DB11}" srcId="{D097E6C4-1B74-41C8-92FC-F4554A3026DD}" destId="{1933782F-621C-413A-9447-A45F94561454}" srcOrd="1" destOrd="0" parTransId="{D8A2D973-D68A-4D9D-A579-55C5E1FD718C}" sibTransId="{7CEFB39C-90B3-4014-BFCC-2A372C51605C}"/>
    <dgm:cxn modelId="{5E09DFD9-A52D-4E97-8E0E-96E573C5D6DB}" srcId="{D097E6C4-1B74-41C8-92FC-F4554A3026DD}" destId="{D4650AE7-411A-4847-94D2-5DF16DCCD0EF}" srcOrd="2" destOrd="0" parTransId="{C27C1492-B893-485D-AF3D-8A9995BFA25E}" sibTransId="{8F56D9DC-411B-48D4-8AF0-5FE61C5D4F11}"/>
    <dgm:cxn modelId="{9B441788-4F28-4946-93D4-46DAF273D794}" srcId="{44335249-FCAB-44A1-9F01-AF96BD4D187C}" destId="{D097E6C4-1B74-41C8-92FC-F4554A3026DD}" srcOrd="0" destOrd="0" parTransId="{508B32A7-CAA5-4E8A-B302-7491EE183034}" sibTransId="{B570699D-2108-4235-9318-D90996015E75}"/>
    <dgm:cxn modelId="{9C36A91B-0CD2-4C6A-A62A-75D0DA11E93B}" type="presOf" srcId="{9335383D-6CCB-4522-827E-126E28C6A206}" destId="{50C36532-6F89-407B-8F9C-68B075DCE6A7}" srcOrd="0" destOrd="5" presId="urn:microsoft.com/office/officeart/2005/8/layout/vList2"/>
    <dgm:cxn modelId="{4B24471B-34D1-420B-9C64-D071EE54B989}" type="presOf" srcId="{D097E6C4-1B74-41C8-92FC-F4554A3026DD}" destId="{D21E7A84-99A7-4C39-96C9-9FCC075E10E9}" srcOrd="0" destOrd="0" presId="urn:microsoft.com/office/officeart/2005/8/layout/vList2"/>
    <dgm:cxn modelId="{FDB52B8E-F8B2-4A47-A0B6-FF6C105AA715}" srcId="{B59BB0A3-4DD4-4078-B2F4-841EA669D45E}" destId="{0F882FC0-6A9B-4525-BF02-0203712175F7}" srcOrd="0" destOrd="0" parTransId="{42DCDDC6-E623-445B-B68D-DD217808AD46}" sibTransId="{90F5B134-D5FD-4B31-B29D-04D232E35065}"/>
    <dgm:cxn modelId="{965801A1-C103-47B6-A247-B74957007981}" type="presOf" srcId="{7DA6A9DA-C00D-4CF8-B1DD-D31044F41617}" destId="{50C36532-6F89-407B-8F9C-68B075DCE6A7}" srcOrd="0" destOrd="0" presId="urn:microsoft.com/office/officeart/2005/8/layout/vList2"/>
    <dgm:cxn modelId="{E5CA13F0-B850-4328-B3C6-96AD9225AAB4}" type="presOf" srcId="{44335249-FCAB-44A1-9F01-AF96BD4D187C}" destId="{9C4F1961-D1B2-44D5-A9FA-023EAB4538CC}" srcOrd="0" destOrd="0" presId="urn:microsoft.com/office/officeart/2005/8/layout/vList2"/>
    <dgm:cxn modelId="{98960B35-4688-40BA-BD18-D629BDAB7707}" type="presOf" srcId="{0F882FC0-6A9B-4525-BF02-0203712175F7}" destId="{5E6983CD-89AC-41A9-B77A-605B266DCD31}" srcOrd="0" destOrd="0" presId="urn:microsoft.com/office/officeart/2005/8/layout/vList2"/>
    <dgm:cxn modelId="{D9CBE8C3-7F56-4E05-A098-F742D0FE8B53}" type="presOf" srcId="{1933782F-621C-413A-9447-A45F94561454}" destId="{50C36532-6F89-407B-8F9C-68B075DCE6A7}" srcOrd="0" destOrd="1" presId="urn:microsoft.com/office/officeart/2005/8/layout/vList2"/>
    <dgm:cxn modelId="{C9DC7699-A68C-4C62-A568-B78CA8BF7F5B}" type="presParOf" srcId="{9C4F1961-D1B2-44D5-A9FA-023EAB4538CC}" destId="{D21E7A84-99A7-4C39-96C9-9FCC075E10E9}" srcOrd="0" destOrd="0" presId="urn:microsoft.com/office/officeart/2005/8/layout/vList2"/>
    <dgm:cxn modelId="{EFBB6CFC-61B3-4440-8825-F6C74D227A5C}" type="presParOf" srcId="{9C4F1961-D1B2-44D5-A9FA-023EAB4538CC}" destId="{50C36532-6F89-407B-8F9C-68B075DCE6A7}" srcOrd="1" destOrd="0" presId="urn:microsoft.com/office/officeart/2005/8/layout/vList2"/>
    <dgm:cxn modelId="{AD62B152-014C-4BAC-A3CA-E7CA9B4F953D}" type="presParOf" srcId="{9C4F1961-D1B2-44D5-A9FA-023EAB4538CC}" destId="{1F8F257A-8046-4FF1-94A5-D680C6F39B68}" srcOrd="2" destOrd="0" presId="urn:microsoft.com/office/officeart/2005/8/layout/vList2"/>
    <dgm:cxn modelId="{90DF1A83-DB9B-497D-AE15-CBFA9F65A88C}" type="presParOf" srcId="{9C4F1961-D1B2-44D5-A9FA-023EAB4538CC}" destId="{5E6983CD-89AC-41A9-B77A-605B266DCD31}" srcOrd="3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8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01425E-6681-4C7B-94CC-ADD5DFC8CA18}" type="doc">
      <dgm:prSet loTypeId="urn:microsoft.com/office/officeart/2005/8/layout/cycle5" loCatId="cycl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E7B4197-3814-418F-9282-5E6713DA102C}">
      <dgm:prSet custT="1"/>
      <dgm:spPr>
        <a:solidFill>
          <a:srgbClr val="68928A">
            <a:alpha val="54000"/>
          </a:srgbClr>
        </a:solidFill>
      </dgm:spPr>
      <dgm:t>
        <a:bodyPr/>
        <a:lstStyle/>
        <a:p>
          <a:pPr rtl="0"/>
          <a:r>
            <a:rPr lang="ru-RU" sz="2000" b="1" dirty="0" smtClean="0"/>
            <a:t>Продолжительность проведения ИС для каждого участника ИС составляет в среднем 15 минут</a:t>
          </a:r>
          <a:endParaRPr lang="ru-RU" sz="2000" b="1" dirty="0"/>
        </a:p>
      </dgm:t>
    </dgm:pt>
    <dgm:pt modelId="{B899FDD9-6D1E-4C2A-9B5D-C4F2DD2B49CF}" type="parTrans" cxnId="{7CE8F0A6-9D71-472D-826E-822633BCE2A8}">
      <dgm:prSet/>
      <dgm:spPr/>
      <dgm:t>
        <a:bodyPr/>
        <a:lstStyle/>
        <a:p>
          <a:endParaRPr lang="ru-RU"/>
        </a:p>
      </dgm:t>
    </dgm:pt>
    <dgm:pt modelId="{2CD5ABCE-EC29-49F8-8FE0-6351BA64724D}" type="sibTrans" cxnId="{7CE8F0A6-9D71-472D-826E-822633BCE2A8}">
      <dgm:prSet/>
      <dgm:spPr/>
      <dgm:t>
        <a:bodyPr/>
        <a:lstStyle/>
        <a:p>
          <a:endParaRPr lang="ru-RU"/>
        </a:p>
      </dgm:t>
    </dgm:pt>
    <dgm:pt modelId="{FA7D8E54-64A0-4EF0-A361-7F85D5365020}">
      <dgm:prSet custT="1"/>
      <dgm:spPr>
        <a:solidFill>
          <a:srgbClr val="68928A">
            <a:alpha val="76000"/>
          </a:srgbClr>
        </a:solidFill>
      </dgm:spPr>
      <dgm:t>
        <a:bodyPr/>
        <a:lstStyle/>
        <a:p>
          <a:pPr rtl="0"/>
          <a:r>
            <a:rPr lang="ru-RU" sz="2000" b="1" dirty="0" smtClean="0"/>
            <a:t>В продолжительность ИС не включается время, отведенное на подготовительные мероприятия</a:t>
          </a:r>
        </a:p>
        <a:p>
          <a:pPr rtl="0"/>
          <a:r>
            <a:rPr lang="ru-RU" sz="1800" b="1" dirty="0" smtClean="0"/>
            <a:t>(приветствие участника ИС, внесение сведений в ведомость учета проведения ИС в аудитории, инструктаж участника собеседования собеседником по выполнению заданий КИМ до начала процедуры)</a:t>
          </a:r>
          <a:endParaRPr lang="ru-RU" sz="1800" b="1" dirty="0"/>
        </a:p>
      </dgm:t>
    </dgm:pt>
    <dgm:pt modelId="{25C28705-EB59-46B9-827A-74BAA5054CC2}" type="parTrans" cxnId="{FC953C0C-255D-47FA-9BA7-F9C0F69BE041}">
      <dgm:prSet/>
      <dgm:spPr/>
      <dgm:t>
        <a:bodyPr/>
        <a:lstStyle/>
        <a:p>
          <a:endParaRPr lang="ru-RU"/>
        </a:p>
      </dgm:t>
    </dgm:pt>
    <dgm:pt modelId="{FE948B1E-9B23-410C-8DD9-4D4085F678C9}" type="sibTrans" cxnId="{FC953C0C-255D-47FA-9BA7-F9C0F69BE041}">
      <dgm:prSet/>
      <dgm:spPr/>
      <dgm:t>
        <a:bodyPr/>
        <a:lstStyle/>
        <a:p>
          <a:endParaRPr lang="ru-RU"/>
        </a:p>
      </dgm:t>
    </dgm:pt>
    <dgm:pt modelId="{322828F3-1DE0-4C9A-B3F8-2601ACA04CD6}">
      <dgm:prSet custT="1"/>
      <dgm:spPr>
        <a:solidFill>
          <a:srgbClr val="68928A">
            <a:alpha val="76000"/>
          </a:srgbClr>
        </a:solidFill>
      </dgm:spPr>
      <dgm:t>
        <a:bodyPr/>
        <a:lstStyle/>
        <a:p>
          <a:pPr rtl="0"/>
          <a:r>
            <a:rPr lang="ru-RU" sz="2000" b="1" dirty="0" smtClean="0"/>
            <a:t>В случае получения неудовлетворительного результата («незачет») за ИС обучающиеся, экстерны вправе пересдать ИС в текущем учебном году, но не более двух раз и только в дополнительные сроки, предусмотренные расписанием проведения ИС.</a:t>
          </a:r>
          <a:endParaRPr lang="ru-RU" sz="2000" b="1" dirty="0"/>
        </a:p>
      </dgm:t>
    </dgm:pt>
    <dgm:pt modelId="{0C022AEE-422C-4EE4-8A30-BBC291323295}" type="parTrans" cxnId="{51C1BCEA-5BF5-4867-AD6C-34B5EF5A2701}">
      <dgm:prSet/>
      <dgm:spPr/>
      <dgm:t>
        <a:bodyPr/>
        <a:lstStyle/>
        <a:p>
          <a:endParaRPr lang="ru-RU"/>
        </a:p>
      </dgm:t>
    </dgm:pt>
    <dgm:pt modelId="{DD1473CB-F563-4178-9477-D88DE89B9B27}" type="sibTrans" cxnId="{51C1BCEA-5BF5-4867-AD6C-34B5EF5A2701}">
      <dgm:prSet/>
      <dgm:spPr/>
      <dgm:t>
        <a:bodyPr/>
        <a:lstStyle/>
        <a:p>
          <a:endParaRPr lang="ru-RU"/>
        </a:p>
      </dgm:t>
    </dgm:pt>
    <dgm:pt modelId="{E164599B-2165-4026-AE07-6F2C5AFC5F6C}">
      <dgm:prSet custT="1"/>
      <dgm:spPr>
        <a:solidFill>
          <a:srgbClr val="68928A">
            <a:alpha val="64000"/>
          </a:srgbClr>
        </a:solidFill>
      </dgm:spPr>
      <dgm:t>
        <a:bodyPr/>
        <a:lstStyle/>
        <a:p>
          <a:pPr rtl="0"/>
          <a:r>
            <a:rPr lang="ru-RU" sz="2000" b="1" dirty="0" smtClean="0"/>
            <a:t>Участники ИС могут быть повторно допущены в текущем учебном году к прохождению ИС в случаях, предусмотренных </a:t>
          </a:r>
          <a:r>
            <a:rPr lang="ru-RU" sz="2000" b="1" dirty="0" smtClean="0">
              <a:solidFill>
                <a:srgbClr val="FF0000"/>
              </a:solidFill>
            </a:rPr>
            <a:t>пунктом 24 Порядка</a:t>
          </a:r>
          <a:r>
            <a:rPr lang="ru-RU" sz="2000" b="1" dirty="0" smtClean="0"/>
            <a:t>, в дополнительные сроки </a:t>
          </a:r>
          <a:endParaRPr lang="ru-RU" sz="2000" b="1" dirty="0"/>
        </a:p>
      </dgm:t>
    </dgm:pt>
    <dgm:pt modelId="{FC1590C4-04FE-423B-A0DB-63525FCA367D}" type="parTrans" cxnId="{129B2DAE-DF55-401D-AE6E-C627AB3FE049}">
      <dgm:prSet/>
      <dgm:spPr/>
      <dgm:t>
        <a:bodyPr/>
        <a:lstStyle/>
        <a:p>
          <a:endParaRPr lang="ru-RU"/>
        </a:p>
      </dgm:t>
    </dgm:pt>
    <dgm:pt modelId="{DBC00C53-76B9-4F4C-8443-794B3E858C7E}" type="sibTrans" cxnId="{129B2DAE-DF55-401D-AE6E-C627AB3FE049}">
      <dgm:prSet/>
      <dgm:spPr/>
      <dgm:t>
        <a:bodyPr/>
        <a:lstStyle/>
        <a:p>
          <a:endParaRPr lang="ru-RU"/>
        </a:p>
      </dgm:t>
    </dgm:pt>
    <dgm:pt modelId="{CA5D3E13-2BEF-4935-8E82-C910F62D7778}" type="pres">
      <dgm:prSet presAssocID="{A601425E-6681-4C7B-94CC-ADD5DFC8CA18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A40617B1-9D56-447F-B41B-2BE7D44D48E9}" type="pres">
      <dgm:prSet presAssocID="{6E7B4197-3814-418F-9282-5E6713DA102C}" presName="node" presStyleLbl="node1" presStyleIdx="0" presStyleCnt="4" custScaleX="285229" custScaleY="53135" custRadScaleRad="99567" custRadScaleInc="-388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F857193-F033-4DF5-A13D-CAFBEA80B56D}" type="pres">
      <dgm:prSet presAssocID="{6E7B4197-3814-418F-9282-5E6713DA102C}" presName="spNode" presStyleCnt="0"/>
      <dgm:spPr/>
    </dgm:pt>
    <dgm:pt modelId="{370C5337-ED60-4422-9DE0-AA35A33E1CE7}" type="pres">
      <dgm:prSet presAssocID="{2CD5ABCE-EC29-49F8-8FE0-6351BA64724D}" presName="sibTrans" presStyleLbl="sibTrans1D1" presStyleIdx="0" presStyleCnt="4"/>
      <dgm:spPr/>
      <dgm:t>
        <a:bodyPr/>
        <a:lstStyle/>
        <a:p>
          <a:endParaRPr lang="ru-RU"/>
        </a:p>
      </dgm:t>
    </dgm:pt>
    <dgm:pt modelId="{08C7554F-0717-438C-B44A-80953F4A1B49}" type="pres">
      <dgm:prSet presAssocID="{FA7D8E54-64A0-4EF0-A361-7F85D5365020}" presName="node" presStyleLbl="node1" presStyleIdx="1" presStyleCnt="4" custScaleX="152813" custScaleY="277074" custRadScaleRad="99140" custRadScaleInc="4586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CB5331-6B4A-432F-8F20-6E6D28A6D612}" type="pres">
      <dgm:prSet presAssocID="{FA7D8E54-64A0-4EF0-A361-7F85D5365020}" presName="spNode" presStyleCnt="0"/>
      <dgm:spPr/>
    </dgm:pt>
    <dgm:pt modelId="{B8518518-1B39-4AB8-9B1E-08AC9C7F7F6B}" type="pres">
      <dgm:prSet presAssocID="{FE948B1E-9B23-410C-8DD9-4D4085F678C9}" presName="sibTrans" presStyleLbl="sibTrans1D1" presStyleIdx="1" presStyleCnt="4"/>
      <dgm:spPr/>
      <dgm:t>
        <a:bodyPr/>
        <a:lstStyle/>
        <a:p>
          <a:endParaRPr lang="ru-RU"/>
        </a:p>
      </dgm:t>
    </dgm:pt>
    <dgm:pt modelId="{72E7C1DB-C358-45BD-818D-E4B3BF05E5A2}" type="pres">
      <dgm:prSet presAssocID="{322828F3-1DE0-4C9A-B3F8-2601ACA04CD6}" presName="node" presStyleLbl="node1" presStyleIdx="2" presStyleCnt="4" custScaleX="194698" custScaleY="169661" custRadScaleRad="117710" custRadScaleInc="16094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D0E7B9-10A0-4E88-964C-2A7F083F6BE0}" type="pres">
      <dgm:prSet presAssocID="{322828F3-1DE0-4C9A-B3F8-2601ACA04CD6}" presName="spNode" presStyleCnt="0"/>
      <dgm:spPr/>
    </dgm:pt>
    <dgm:pt modelId="{A788D6BC-83C5-4F33-97EB-D62CB3F29597}" type="pres">
      <dgm:prSet presAssocID="{DD1473CB-F563-4178-9477-D88DE89B9B27}" presName="sibTrans" presStyleLbl="sibTrans1D1" presStyleIdx="2" presStyleCnt="4"/>
      <dgm:spPr/>
      <dgm:t>
        <a:bodyPr/>
        <a:lstStyle/>
        <a:p>
          <a:endParaRPr lang="ru-RU"/>
        </a:p>
      </dgm:t>
    </dgm:pt>
    <dgm:pt modelId="{CD5D0C29-9158-4DB2-9295-238EB1C69A68}" type="pres">
      <dgm:prSet presAssocID="{E164599B-2165-4026-AE07-6F2C5AFC5F6C}" presName="node" presStyleLbl="node1" presStyleIdx="3" presStyleCnt="4" custScaleX="188444" custScaleY="118610" custRadScaleRad="96116" custRadScaleInc="5909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234BF3B-73E5-455F-9C53-03240D65D2E7}" type="pres">
      <dgm:prSet presAssocID="{E164599B-2165-4026-AE07-6F2C5AFC5F6C}" presName="spNode" presStyleCnt="0"/>
      <dgm:spPr/>
    </dgm:pt>
    <dgm:pt modelId="{8EF42EAA-3CFE-46E3-976A-7DBB849F2F68}" type="pres">
      <dgm:prSet presAssocID="{DBC00C53-76B9-4F4C-8443-794B3E858C7E}" presName="sibTrans" presStyleLbl="sibTrans1D1" presStyleIdx="3" presStyleCnt="4"/>
      <dgm:spPr/>
      <dgm:t>
        <a:bodyPr/>
        <a:lstStyle/>
        <a:p>
          <a:endParaRPr lang="ru-RU"/>
        </a:p>
      </dgm:t>
    </dgm:pt>
  </dgm:ptLst>
  <dgm:cxnLst>
    <dgm:cxn modelId="{578F8CCA-0E95-4496-9D1B-BEC2F829A84C}" type="presOf" srcId="{6E7B4197-3814-418F-9282-5E6713DA102C}" destId="{A40617B1-9D56-447F-B41B-2BE7D44D48E9}" srcOrd="0" destOrd="0" presId="urn:microsoft.com/office/officeart/2005/8/layout/cycle5"/>
    <dgm:cxn modelId="{AB039BFE-65AB-437D-A039-11CDC383A1AC}" type="presOf" srcId="{DBC00C53-76B9-4F4C-8443-794B3E858C7E}" destId="{8EF42EAA-3CFE-46E3-976A-7DBB849F2F68}" srcOrd="0" destOrd="0" presId="urn:microsoft.com/office/officeart/2005/8/layout/cycle5"/>
    <dgm:cxn modelId="{A6BB6DA0-4CE7-457F-9844-F7598BF5D5DA}" type="presOf" srcId="{DD1473CB-F563-4178-9477-D88DE89B9B27}" destId="{A788D6BC-83C5-4F33-97EB-D62CB3F29597}" srcOrd="0" destOrd="0" presId="urn:microsoft.com/office/officeart/2005/8/layout/cycle5"/>
    <dgm:cxn modelId="{129B2DAE-DF55-401D-AE6E-C627AB3FE049}" srcId="{A601425E-6681-4C7B-94CC-ADD5DFC8CA18}" destId="{E164599B-2165-4026-AE07-6F2C5AFC5F6C}" srcOrd="3" destOrd="0" parTransId="{FC1590C4-04FE-423B-A0DB-63525FCA367D}" sibTransId="{DBC00C53-76B9-4F4C-8443-794B3E858C7E}"/>
    <dgm:cxn modelId="{E87E34B3-176F-4E82-946C-DECE851A1B54}" type="presOf" srcId="{2CD5ABCE-EC29-49F8-8FE0-6351BA64724D}" destId="{370C5337-ED60-4422-9DE0-AA35A33E1CE7}" srcOrd="0" destOrd="0" presId="urn:microsoft.com/office/officeart/2005/8/layout/cycle5"/>
    <dgm:cxn modelId="{51C1BCEA-5BF5-4867-AD6C-34B5EF5A2701}" srcId="{A601425E-6681-4C7B-94CC-ADD5DFC8CA18}" destId="{322828F3-1DE0-4C9A-B3F8-2601ACA04CD6}" srcOrd="2" destOrd="0" parTransId="{0C022AEE-422C-4EE4-8A30-BBC291323295}" sibTransId="{DD1473CB-F563-4178-9477-D88DE89B9B27}"/>
    <dgm:cxn modelId="{448C9F19-DC74-412F-979A-FF48B83F69FA}" type="presOf" srcId="{A601425E-6681-4C7B-94CC-ADD5DFC8CA18}" destId="{CA5D3E13-2BEF-4935-8E82-C910F62D7778}" srcOrd="0" destOrd="0" presId="urn:microsoft.com/office/officeart/2005/8/layout/cycle5"/>
    <dgm:cxn modelId="{FC953C0C-255D-47FA-9BA7-F9C0F69BE041}" srcId="{A601425E-6681-4C7B-94CC-ADD5DFC8CA18}" destId="{FA7D8E54-64A0-4EF0-A361-7F85D5365020}" srcOrd="1" destOrd="0" parTransId="{25C28705-EB59-46B9-827A-74BAA5054CC2}" sibTransId="{FE948B1E-9B23-410C-8DD9-4D4085F678C9}"/>
    <dgm:cxn modelId="{D5753021-E1AA-417B-86B5-E29310C9434D}" type="presOf" srcId="{E164599B-2165-4026-AE07-6F2C5AFC5F6C}" destId="{CD5D0C29-9158-4DB2-9295-238EB1C69A68}" srcOrd="0" destOrd="0" presId="urn:microsoft.com/office/officeart/2005/8/layout/cycle5"/>
    <dgm:cxn modelId="{A1FD598D-8019-4D4A-B28D-B60A3BA1F729}" type="presOf" srcId="{322828F3-1DE0-4C9A-B3F8-2601ACA04CD6}" destId="{72E7C1DB-C358-45BD-818D-E4B3BF05E5A2}" srcOrd="0" destOrd="0" presId="urn:microsoft.com/office/officeart/2005/8/layout/cycle5"/>
    <dgm:cxn modelId="{7CE8F0A6-9D71-472D-826E-822633BCE2A8}" srcId="{A601425E-6681-4C7B-94CC-ADD5DFC8CA18}" destId="{6E7B4197-3814-418F-9282-5E6713DA102C}" srcOrd="0" destOrd="0" parTransId="{B899FDD9-6D1E-4C2A-9B5D-C4F2DD2B49CF}" sibTransId="{2CD5ABCE-EC29-49F8-8FE0-6351BA64724D}"/>
    <dgm:cxn modelId="{26A57BDF-E2FF-44DD-BC2A-CF68E5D633E8}" type="presOf" srcId="{FA7D8E54-64A0-4EF0-A361-7F85D5365020}" destId="{08C7554F-0717-438C-B44A-80953F4A1B49}" srcOrd="0" destOrd="0" presId="urn:microsoft.com/office/officeart/2005/8/layout/cycle5"/>
    <dgm:cxn modelId="{5107BD39-7611-4DBF-BAAC-102A6220C060}" type="presOf" srcId="{FE948B1E-9B23-410C-8DD9-4D4085F678C9}" destId="{B8518518-1B39-4AB8-9B1E-08AC9C7F7F6B}" srcOrd="0" destOrd="0" presId="urn:microsoft.com/office/officeart/2005/8/layout/cycle5"/>
    <dgm:cxn modelId="{F786CBA5-60F5-48AC-9DC1-A4F60390B9C2}" type="presParOf" srcId="{CA5D3E13-2BEF-4935-8E82-C910F62D7778}" destId="{A40617B1-9D56-447F-B41B-2BE7D44D48E9}" srcOrd="0" destOrd="0" presId="urn:microsoft.com/office/officeart/2005/8/layout/cycle5"/>
    <dgm:cxn modelId="{3F053690-39B5-4EBD-AEB5-0AADE43A7A79}" type="presParOf" srcId="{CA5D3E13-2BEF-4935-8E82-C910F62D7778}" destId="{4F857193-F033-4DF5-A13D-CAFBEA80B56D}" srcOrd="1" destOrd="0" presId="urn:microsoft.com/office/officeart/2005/8/layout/cycle5"/>
    <dgm:cxn modelId="{A641BA11-DEC9-4ABD-8917-258DA3CC5369}" type="presParOf" srcId="{CA5D3E13-2BEF-4935-8E82-C910F62D7778}" destId="{370C5337-ED60-4422-9DE0-AA35A33E1CE7}" srcOrd="2" destOrd="0" presId="urn:microsoft.com/office/officeart/2005/8/layout/cycle5"/>
    <dgm:cxn modelId="{DE978D8E-2D3C-4013-A794-B288981ADF3D}" type="presParOf" srcId="{CA5D3E13-2BEF-4935-8E82-C910F62D7778}" destId="{08C7554F-0717-438C-B44A-80953F4A1B49}" srcOrd="3" destOrd="0" presId="urn:microsoft.com/office/officeart/2005/8/layout/cycle5"/>
    <dgm:cxn modelId="{28F64F45-3F9D-4CCE-83AA-EB579CCA0DDE}" type="presParOf" srcId="{CA5D3E13-2BEF-4935-8E82-C910F62D7778}" destId="{EFCB5331-6B4A-432F-8F20-6E6D28A6D612}" srcOrd="4" destOrd="0" presId="urn:microsoft.com/office/officeart/2005/8/layout/cycle5"/>
    <dgm:cxn modelId="{F5574A65-B691-4FC6-A7FF-AE2ADE3E3DCC}" type="presParOf" srcId="{CA5D3E13-2BEF-4935-8E82-C910F62D7778}" destId="{B8518518-1B39-4AB8-9B1E-08AC9C7F7F6B}" srcOrd="5" destOrd="0" presId="urn:microsoft.com/office/officeart/2005/8/layout/cycle5"/>
    <dgm:cxn modelId="{C48D71FC-B900-48AC-B903-5A2FA190446D}" type="presParOf" srcId="{CA5D3E13-2BEF-4935-8E82-C910F62D7778}" destId="{72E7C1DB-C358-45BD-818D-E4B3BF05E5A2}" srcOrd="6" destOrd="0" presId="urn:microsoft.com/office/officeart/2005/8/layout/cycle5"/>
    <dgm:cxn modelId="{4E5F8461-34E8-463C-ADB4-E136D5C756CA}" type="presParOf" srcId="{CA5D3E13-2BEF-4935-8E82-C910F62D7778}" destId="{ADD0E7B9-10A0-4E88-964C-2A7F083F6BE0}" srcOrd="7" destOrd="0" presId="urn:microsoft.com/office/officeart/2005/8/layout/cycle5"/>
    <dgm:cxn modelId="{F4C5D58F-EC48-4694-A686-2CFC5E0DB810}" type="presParOf" srcId="{CA5D3E13-2BEF-4935-8E82-C910F62D7778}" destId="{A788D6BC-83C5-4F33-97EB-D62CB3F29597}" srcOrd="8" destOrd="0" presId="urn:microsoft.com/office/officeart/2005/8/layout/cycle5"/>
    <dgm:cxn modelId="{738746D0-5951-420B-A5F1-8EF13D874227}" type="presParOf" srcId="{CA5D3E13-2BEF-4935-8E82-C910F62D7778}" destId="{CD5D0C29-9158-4DB2-9295-238EB1C69A68}" srcOrd="9" destOrd="0" presId="urn:microsoft.com/office/officeart/2005/8/layout/cycle5"/>
    <dgm:cxn modelId="{2CF649C8-8E9B-41A6-AAA0-D49A901421F6}" type="presParOf" srcId="{CA5D3E13-2BEF-4935-8E82-C910F62D7778}" destId="{5234BF3B-73E5-455F-9C53-03240D65D2E7}" srcOrd="10" destOrd="0" presId="urn:microsoft.com/office/officeart/2005/8/layout/cycle5"/>
    <dgm:cxn modelId="{C113C509-9DA4-4735-BD7E-67E3B622F442}" type="presParOf" srcId="{CA5D3E13-2BEF-4935-8E82-C910F62D7778}" destId="{8EF42EAA-3CFE-46E3-976A-7DBB849F2F68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3D5B3447-ACCA-4815-8F0D-8EA69D095BA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F0CEB3B2-C147-4A50-BA13-4EA66EDEEB7C}">
      <dgm:prSet custT="1"/>
      <dgm:spPr>
        <a:solidFill>
          <a:srgbClr val="68928A">
            <a:alpha val="74000"/>
          </a:srgbClr>
        </a:solidFill>
      </dgm:spPr>
      <dgm:t>
        <a:bodyPr/>
        <a:lstStyle/>
        <a:p>
          <a:pPr algn="ctr" rtl="0"/>
          <a:r>
            <a:rPr lang="ru-RU" sz="2000" b="1" dirty="0" smtClean="0"/>
            <a:t>В случае если участник ИС по состоянию здоровья или другим объективным причинам не может завершить ИС, он может покинуть аудиторию проведения ИС. </a:t>
          </a:r>
          <a:endParaRPr lang="ru-RU" sz="2000" b="1" dirty="0"/>
        </a:p>
      </dgm:t>
    </dgm:pt>
    <dgm:pt modelId="{FE2E2EC3-3733-4D88-B03C-3EFA84329ED7}" type="parTrans" cxnId="{6DA81F4B-2A94-4E08-9A44-B7022CCFB321}">
      <dgm:prSet/>
      <dgm:spPr/>
      <dgm:t>
        <a:bodyPr/>
        <a:lstStyle/>
        <a:p>
          <a:endParaRPr lang="ru-RU"/>
        </a:p>
      </dgm:t>
    </dgm:pt>
    <dgm:pt modelId="{256A64B5-7656-45DD-8B1B-D0B6CA71911B}" type="sibTrans" cxnId="{6DA81F4B-2A94-4E08-9A44-B7022CCFB321}">
      <dgm:prSet/>
      <dgm:spPr/>
      <dgm:t>
        <a:bodyPr/>
        <a:lstStyle/>
        <a:p>
          <a:endParaRPr lang="ru-RU"/>
        </a:p>
      </dgm:t>
    </dgm:pt>
    <dgm:pt modelId="{1A45A476-0B19-4B88-8E08-4650778EF965}">
      <dgm:prSet custT="1"/>
      <dgm:spPr>
        <a:solidFill>
          <a:srgbClr val="68928A">
            <a:alpha val="84000"/>
          </a:srgbClr>
        </a:solidFill>
      </dgm:spPr>
      <dgm:t>
        <a:bodyPr/>
        <a:lstStyle/>
        <a:p>
          <a:pPr algn="ctr" rtl="0"/>
          <a:r>
            <a:rPr lang="ru-RU" sz="2000" b="1" dirty="0" smtClean="0"/>
            <a:t>Ответственный организатор ОО составляет «Акт о досрочном завершении итогового собеседования по уважительным причинам», а собеседник вносит соответствующую отметку в форму «Ведомость учета проведения итогового собеседования в аудитории».</a:t>
          </a:r>
          <a:endParaRPr lang="ru-RU" sz="2000" b="1" dirty="0"/>
        </a:p>
      </dgm:t>
    </dgm:pt>
    <dgm:pt modelId="{AA3C810A-9919-4952-A4A6-75B8E78C757E}" type="parTrans" cxnId="{B02CCA30-8554-47F2-A600-DC4A3A4819B3}">
      <dgm:prSet/>
      <dgm:spPr/>
      <dgm:t>
        <a:bodyPr/>
        <a:lstStyle/>
        <a:p>
          <a:endParaRPr lang="ru-RU"/>
        </a:p>
      </dgm:t>
    </dgm:pt>
    <dgm:pt modelId="{7E862CA7-A6AC-497C-8BEA-99E184CCE6F8}" type="sibTrans" cxnId="{B02CCA30-8554-47F2-A600-DC4A3A4819B3}">
      <dgm:prSet/>
      <dgm:spPr/>
      <dgm:t>
        <a:bodyPr/>
        <a:lstStyle/>
        <a:p>
          <a:endParaRPr lang="ru-RU"/>
        </a:p>
      </dgm:t>
    </dgm:pt>
    <dgm:pt modelId="{D0414BE6-23BA-44CE-AD49-44067712B3D1}" type="pres">
      <dgm:prSet presAssocID="{3D5B3447-ACCA-4815-8F0D-8EA69D095BA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825F261-41F6-4A01-803A-A6902F7F53C1}" type="pres">
      <dgm:prSet presAssocID="{F0CEB3B2-C147-4A50-BA13-4EA66EDEEB7C}" presName="parentText" presStyleLbl="node1" presStyleIdx="0" presStyleCnt="2" custScaleY="70430" custLinFactY="-98393" custLinFactNeighborY="-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771CB3D-E829-4362-95A2-C3C1CCEC608F}" type="pres">
      <dgm:prSet presAssocID="{256A64B5-7656-45DD-8B1B-D0B6CA71911B}" presName="spacer" presStyleCnt="0"/>
      <dgm:spPr/>
    </dgm:pt>
    <dgm:pt modelId="{402104EA-9FF5-4685-B254-754ECC081EC2}" type="pres">
      <dgm:prSet presAssocID="{1A45A476-0B19-4B88-8E08-4650778EF965}" presName="parentText" presStyleLbl="node1" presStyleIdx="1" presStyleCnt="2" custScaleX="42914" custScaleY="213800" custLinFactY="30191" custLinFactNeighborX="-26912" custLinFactNeighborY="100000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DA81F4B-2A94-4E08-9A44-B7022CCFB321}" srcId="{3D5B3447-ACCA-4815-8F0D-8EA69D095BA3}" destId="{F0CEB3B2-C147-4A50-BA13-4EA66EDEEB7C}" srcOrd="0" destOrd="0" parTransId="{FE2E2EC3-3733-4D88-B03C-3EFA84329ED7}" sibTransId="{256A64B5-7656-45DD-8B1B-D0B6CA71911B}"/>
    <dgm:cxn modelId="{B02CCA30-8554-47F2-A600-DC4A3A4819B3}" srcId="{3D5B3447-ACCA-4815-8F0D-8EA69D095BA3}" destId="{1A45A476-0B19-4B88-8E08-4650778EF965}" srcOrd="1" destOrd="0" parTransId="{AA3C810A-9919-4952-A4A6-75B8E78C757E}" sibTransId="{7E862CA7-A6AC-497C-8BEA-99E184CCE6F8}"/>
    <dgm:cxn modelId="{4C056CB9-081E-41BE-B313-8AC2864967DA}" type="presOf" srcId="{3D5B3447-ACCA-4815-8F0D-8EA69D095BA3}" destId="{D0414BE6-23BA-44CE-AD49-44067712B3D1}" srcOrd="0" destOrd="0" presId="urn:microsoft.com/office/officeart/2005/8/layout/vList2"/>
    <dgm:cxn modelId="{2D6ECE6A-2214-4EAF-BCA7-5203269B76EA}" type="presOf" srcId="{1A45A476-0B19-4B88-8E08-4650778EF965}" destId="{402104EA-9FF5-4685-B254-754ECC081EC2}" srcOrd="0" destOrd="0" presId="urn:microsoft.com/office/officeart/2005/8/layout/vList2"/>
    <dgm:cxn modelId="{B583D42F-B68D-4C49-8E56-9330FF6C5EED}" type="presOf" srcId="{F0CEB3B2-C147-4A50-BA13-4EA66EDEEB7C}" destId="{2825F261-41F6-4A01-803A-A6902F7F53C1}" srcOrd="0" destOrd="0" presId="urn:microsoft.com/office/officeart/2005/8/layout/vList2"/>
    <dgm:cxn modelId="{C0B45412-B915-43F5-9B70-4C505D1F8A30}" type="presParOf" srcId="{D0414BE6-23BA-44CE-AD49-44067712B3D1}" destId="{2825F261-41F6-4A01-803A-A6902F7F53C1}" srcOrd="0" destOrd="0" presId="urn:microsoft.com/office/officeart/2005/8/layout/vList2"/>
    <dgm:cxn modelId="{5D48669A-73B1-461F-9E90-8E642123244F}" type="presParOf" srcId="{D0414BE6-23BA-44CE-AD49-44067712B3D1}" destId="{4771CB3D-E829-4362-95A2-C3C1CCEC608F}" srcOrd="1" destOrd="0" presId="urn:microsoft.com/office/officeart/2005/8/layout/vList2"/>
    <dgm:cxn modelId="{684DDD2C-9178-4920-A027-D22A3B99A643}" type="presParOf" srcId="{D0414BE6-23BA-44CE-AD49-44067712B3D1}" destId="{402104EA-9FF5-4685-B254-754ECC081EC2}" srcOrd="2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DC0E0E9-C63C-4F36-B4D7-AEC31C863EBD}" type="doc">
      <dgm:prSet loTypeId="urn:microsoft.com/office/officeart/2005/8/layout/balance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AAF4BE8-5B9B-4A6F-B0E9-2727D0F5328D}">
      <dgm:prSet phldrT="[Текст]"/>
      <dgm:spPr>
        <a:solidFill>
          <a:srgbClr val="B6DCD6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Ошибки проведения</a:t>
          </a:r>
          <a:endParaRPr lang="ru-RU" b="1" dirty="0">
            <a:solidFill>
              <a:srgbClr val="002060"/>
            </a:solidFill>
          </a:endParaRPr>
        </a:p>
      </dgm:t>
    </dgm:pt>
    <dgm:pt modelId="{2C711483-6BE3-49D9-97CB-C9257EE4B32A}" type="parTrans" cxnId="{F35F7A80-7710-469C-B2E5-5A1935B232FD}">
      <dgm:prSet/>
      <dgm:spPr/>
      <dgm:t>
        <a:bodyPr/>
        <a:lstStyle/>
        <a:p>
          <a:endParaRPr lang="ru-RU"/>
        </a:p>
      </dgm:t>
    </dgm:pt>
    <dgm:pt modelId="{BC849B36-99C8-4407-95C1-F6EEB5E3B925}" type="sibTrans" cxnId="{F35F7A80-7710-469C-B2E5-5A1935B232FD}">
      <dgm:prSet/>
      <dgm:spPr/>
      <dgm:t>
        <a:bodyPr/>
        <a:lstStyle/>
        <a:p>
          <a:endParaRPr lang="ru-RU"/>
        </a:p>
      </dgm:t>
    </dgm:pt>
    <dgm:pt modelId="{6009A14A-46B3-40B8-BC03-3C6B8575427E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Ошибки записи данных на </a:t>
          </a:r>
          <a:r>
            <a:rPr lang="ru-RU" sz="1800" b="1" dirty="0" err="1" smtClean="0"/>
            <a:t>эл</a:t>
          </a:r>
          <a:r>
            <a:rPr lang="ru-RU" sz="1800" b="1" dirty="0" smtClean="0"/>
            <a:t>. носитель (записан ярлык вместо файла, файл поврежден, низкое качество записи ответов - посторонний шум, звуки)</a:t>
          </a:r>
          <a:endParaRPr lang="ru-RU" sz="1800" b="1" dirty="0"/>
        </a:p>
      </dgm:t>
    </dgm:pt>
    <dgm:pt modelId="{BB0334AE-E402-4205-9AEE-9CB4E54ACCF3}" type="parTrans" cxnId="{49D8A7B1-5BC5-47DF-8874-D9F25C1E01E4}">
      <dgm:prSet/>
      <dgm:spPr/>
      <dgm:t>
        <a:bodyPr/>
        <a:lstStyle/>
        <a:p>
          <a:endParaRPr lang="ru-RU"/>
        </a:p>
      </dgm:t>
    </dgm:pt>
    <dgm:pt modelId="{DD124CB5-4078-44EF-B617-4BB35F820FAB}" type="sibTrans" cxnId="{49D8A7B1-5BC5-47DF-8874-D9F25C1E01E4}">
      <dgm:prSet/>
      <dgm:spPr/>
      <dgm:t>
        <a:bodyPr/>
        <a:lstStyle/>
        <a:p>
          <a:endParaRPr lang="ru-RU"/>
        </a:p>
      </dgm:t>
    </dgm:pt>
    <dgm:pt modelId="{88B14296-9FD3-448C-9C5D-79E847A38A10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>
              <a:solidFill>
                <a:schemeClr val="bg1"/>
              </a:solidFill>
            </a:rPr>
            <a:t>Ошибки в заполнении специализированной формы (несоответствие с протоколом, лишние строчки, некорректно </a:t>
          </a:r>
          <a:r>
            <a:rPr lang="ru-RU" sz="1800" b="1" dirty="0" smtClean="0">
              <a:solidFill>
                <a:schemeClr val="bg1"/>
              </a:solidFill>
            </a:rPr>
            <a:t>заполнен или отсутствуют номера аудиторий и вариантов) </a:t>
          </a:r>
          <a:endParaRPr lang="ru-RU" sz="1800" b="1" dirty="0">
            <a:solidFill>
              <a:schemeClr val="bg1"/>
            </a:solidFill>
          </a:endParaRPr>
        </a:p>
      </dgm:t>
    </dgm:pt>
    <dgm:pt modelId="{B851A39D-7068-4E99-91F2-23B14B25F67B}" type="parTrans" cxnId="{68AED93A-FC04-455A-818B-E0BED7A74194}">
      <dgm:prSet/>
      <dgm:spPr/>
      <dgm:t>
        <a:bodyPr/>
        <a:lstStyle/>
        <a:p>
          <a:endParaRPr lang="ru-RU"/>
        </a:p>
      </dgm:t>
    </dgm:pt>
    <dgm:pt modelId="{14D0E412-B04B-4941-A79D-290CB03DD8A2}" type="sibTrans" cxnId="{68AED93A-FC04-455A-818B-E0BED7A74194}">
      <dgm:prSet/>
      <dgm:spPr/>
      <dgm:t>
        <a:bodyPr/>
        <a:lstStyle/>
        <a:p>
          <a:endParaRPr lang="ru-RU"/>
        </a:p>
      </dgm:t>
    </dgm:pt>
    <dgm:pt modelId="{DFC6C233-3142-4FC4-9A6C-4AF08E6E2633}">
      <dgm:prSet phldrT="[Текст]"/>
      <dgm:spPr>
        <a:solidFill>
          <a:srgbClr val="B6DCD6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r>
            <a:rPr lang="ru-RU" b="1" dirty="0" smtClean="0">
              <a:solidFill>
                <a:srgbClr val="002060"/>
              </a:solidFill>
            </a:rPr>
            <a:t>Ошибки оформления</a:t>
          </a:r>
          <a:endParaRPr lang="ru-RU" b="1" dirty="0">
            <a:solidFill>
              <a:srgbClr val="002060"/>
            </a:solidFill>
          </a:endParaRPr>
        </a:p>
      </dgm:t>
    </dgm:pt>
    <dgm:pt modelId="{E966598F-97A2-4E7E-A66F-B643CD60D9AA}" type="parTrans" cxnId="{3D36336A-E689-43DE-AEB7-31B908753FDA}">
      <dgm:prSet/>
      <dgm:spPr/>
      <dgm:t>
        <a:bodyPr/>
        <a:lstStyle/>
        <a:p>
          <a:endParaRPr lang="ru-RU"/>
        </a:p>
      </dgm:t>
    </dgm:pt>
    <dgm:pt modelId="{BF2A5671-80F7-43F8-805B-D4A5F2908307}" type="sibTrans" cxnId="{3D36336A-E689-43DE-AEB7-31B908753FDA}">
      <dgm:prSet/>
      <dgm:spPr/>
      <dgm:t>
        <a:bodyPr/>
        <a:lstStyle/>
        <a:p>
          <a:endParaRPr lang="ru-RU"/>
        </a:p>
      </dgm:t>
    </dgm:pt>
    <dgm:pt modelId="{ED247D46-9044-4B54-806D-AC6A7C26472C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Неверно указано значение «общий балл»</a:t>
          </a:r>
          <a:endParaRPr lang="ru-RU" sz="1800" b="1" dirty="0"/>
        </a:p>
      </dgm:t>
    </dgm:pt>
    <dgm:pt modelId="{7F92C84D-4809-4E18-9F34-415ED2330ECD}" type="parTrans" cxnId="{DC1037D5-DE21-46F6-AC76-AE2A8CAF19B1}">
      <dgm:prSet/>
      <dgm:spPr/>
      <dgm:t>
        <a:bodyPr/>
        <a:lstStyle/>
        <a:p>
          <a:endParaRPr lang="ru-RU"/>
        </a:p>
      </dgm:t>
    </dgm:pt>
    <dgm:pt modelId="{83C6DD74-1A00-4641-8A7B-F51A8F95F67B}" type="sibTrans" cxnId="{DC1037D5-DE21-46F6-AC76-AE2A8CAF19B1}">
      <dgm:prSet/>
      <dgm:spPr/>
      <dgm:t>
        <a:bodyPr/>
        <a:lstStyle/>
        <a:p>
          <a:endParaRPr lang="ru-RU"/>
        </a:p>
      </dgm:t>
    </dgm:pt>
    <dgm:pt modelId="{33620590-6BC1-40C2-A1F4-94E673001349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 заполнено поле зачет/незачет</a:t>
          </a:r>
          <a:endParaRPr lang="ru-RU" sz="1800" b="1" dirty="0"/>
        </a:p>
      </dgm:t>
    </dgm:pt>
    <dgm:pt modelId="{DEF6D699-8C8D-469C-AA70-54613A713714}" type="parTrans" cxnId="{757F9924-2F44-43D1-906C-FE743432C6C3}">
      <dgm:prSet/>
      <dgm:spPr/>
      <dgm:t>
        <a:bodyPr/>
        <a:lstStyle/>
        <a:p>
          <a:endParaRPr lang="ru-RU"/>
        </a:p>
      </dgm:t>
    </dgm:pt>
    <dgm:pt modelId="{AF935B7A-7D9E-449A-859D-AA4CCE754731}" type="sibTrans" cxnId="{757F9924-2F44-43D1-906C-FE743432C6C3}">
      <dgm:prSet/>
      <dgm:spPr/>
      <dgm:t>
        <a:bodyPr/>
        <a:lstStyle/>
        <a:p>
          <a:endParaRPr lang="ru-RU"/>
        </a:p>
      </dgm:t>
    </dgm:pt>
    <dgm:pt modelId="{97D75EA7-F167-437B-982A-82E0C39E7EA1}">
      <dgm:prSet phldrT="[Текст]" custT="1"/>
      <dgm:spPr>
        <a:solidFill>
          <a:srgbClr val="68928A"/>
        </a:solidFill>
      </dgm:spPr>
      <dgm:t>
        <a:bodyPr/>
        <a:lstStyle/>
        <a:p>
          <a:r>
            <a:rPr lang="ru-RU" sz="1800" b="1" dirty="0" smtClean="0"/>
            <a:t>Не заполнены или некорректно заполнены сопроводительные </a:t>
          </a:r>
          <a:r>
            <a:rPr lang="ru-RU" sz="1800" b="1" dirty="0" smtClean="0"/>
            <a:t>бланки, к </a:t>
          </a:r>
          <a:r>
            <a:rPr lang="ru-RU" sz="1800" b="1" dirty="0" smtClean="0"/>
            <a:t>возвратным доставочным </a:t>
          </a:r>
          <a:r>
            <a:rPr lang="ru-RU" sz="1800" b="1" dirty="0" smtClean="0"/>
            <a:t>пакетам, их отсутствие</a:t>
          </a:r>
          <a:endParaRPr lang="ru-RU" sz="1800" b="1" dirty="0"/>
        </a:p>
      </dgm:t>
    </dgm:pt>
    <dgm:pt modelId="{8520F0E7-76C3-40DA-83E7-797BA882F486}" type="parTrans" cxnId="{E4B3878B-D00A-4204-BFCA-625B86B26C6D}">
      <dgm:prSet/>
      <dgm:spPr/>
      <dgm:t>
        <a:bodyPr/>
        <a:lstStyle/>
        <a:p>
          <a:endParaRPr lang="ru-RU"/>
        </a:p>
      </dgm:t>
    </dgm:pt>
    <dgm:pt modelId="{6EB57F46-1171-4038-840E-ADE7405AAD62}" type="sibTrans" cxnId="{E4B3878B-D00A-4204-BFCA-625B86B26C6D}">
      <dgm:prSet/>
      <dgm:spPr/>
      <dgm:t>
        <a:bodyPr/>
        <a:lstStyle/>
        <a:p>
          <a:endParaRPr lang="ru-RU"/>
        </a:p>
      </dgm:t>
    </dgm:pt>
    <dgm:pt modelId="{F4B2EAE5-D061-418C-B30A-7CAE7122C7A8}" type="pres">
      <dgm:prSet presAssocID="{9DC0E0E9-C63C-4F36-B4D7-AEC31C863EBD}" presName="outerComposite" presStyleCnt="0">
        <dgm:presLayoutVars>
          <dgm:chMax val="2"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B6F75F81-96CF-45F9-849F-3CC36C728D80}" type="pres">
      <dgm:prSet presAssocID="{9DC0E0E9-C63C-4F36-B4D7-AEC31C863EBD}" presName="dummyMaxCanvas" presStyleCnt="0"/>
      <dgm:spPr/>
    </dgm:pt>
    <dgm:pt modelId="{2A6CC673-4204-4875-897A-6A5AC7B50A82}" type="pres">
      <dgm:prSet presAssocID="{9DC0E0E9-C63C-4F36-B4D7-AEC31C863EBD}" presName="parentComposite" presStyleCnt="0"/>
      <dgm:spPr/>
    </dgm:pt>
    <dgm:pt modelId="{AE10BA3E-BAA8-48FB-BDE7-69405FA30E16}" type="pres">
      <dgm:prSet presAssocID="{9DC0E0E9-C63C-4F36-B4D7-AEC31C863EBD}" presName="parent1" presStyleLbl="alignAccFollowNode1" presStyleIdx="0" presStyleCnt="4" custScaleY="72642" custLinFactNeighborX="-461" custLinFactNeighborY="11276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F6DBA38-AF33-4E5D-BE00-534E4FD044AC}" type="pres">
      <dgm:prSet presAssocID="{9DC0E0E9-C63C-4F36-B4D7-AEC31C863EBD}" presName="parent2" presStyleLbl="alignAccFollowNode1" presStyleIdx="1" presStyleCnt="4" custScaleY="66084" custLinFactNeighborX="31344" custLinFactNeighborY="-1564">
        <dgm:presLayoutVars>
          <dgm:chMax val="4"/>
        </dgm:presLayoutVars>
      </dgm:prSet>
      <dgm:spPr/>
      <dgm:t>
        <a:bodyPr/>
        <a:lstStyle/>
        <a:p>
          <a:endParaRPr lang="ru-RU"/>
        </a:p>
      </dgm:t>
    </dgm:pt>
    <dgm:pt modelId="{348BF8B6-739B-4C95-8B29-CE5B493550F3}" type="pres">
      <dgm:prSet presAssocID="{9DC0E0E9-C63C-4F36-B4D7-AEC31C863EBD}" presName="childrenComposite" presStyleCnt="0"/>
      <dgm:spPr/>
    </dgm:pt>
    <dgm:pt modelId="{627BAB30-9004-430C-9140-425E9676747B}" type="pres">
      <dgm:prSet presAssocID="{9DC0E0E9-C63C-4F36-B4D7-AEC31C863EBD}" presName="dummyMaxCanvas_ChildArea" presStyleCnt="0"/>
      <dgm:spPr/>
    </dgm:pt>
    <dgm:pt modelId="{5BA40B8C-3874-4911-BE58-14F1A64BA818}" type="pres">
      <dgm:prSet presAssocID="{9DC0E0E9-C63C-4F36-B4D7-AEC31C863EBD}" presName="fulcrum" presStyleLbl="alignAccFollowNode1" presStyleIdx="2" presStyleCnt="4"/>
      <dgm:spPr>
        <a:solidFill>
          <a:srgbClr val="C8D2AE">
            <a:alpha val="90000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DC9E7668-5119-4861-912D-4CD7A871D77F}" type="pres">
      <dgm:prSet presAssocID="{9DC0E0E9-C63C-4F36-B4D7-AEC31C863EBD}" presName="balance_23" presStyleLbl="alignAccFollowNode1" presStyleIdx="3" presStyleCnt="4" custLinFactNeighborX="-758" custLinFactNeighborY="-709">
        <dgm:presLayoutVars>
          <dgm:bulletEnabled val="1"/>
        </dgm:presLayoutVars>
      </dgm:prSet>
      <dgm:spPr>
        <a:solidFill>
          <a:srgbClr val="C8D2AE">
            <a:alpha val="89804"/>
          </a:srgbClr>
        </a:solidFill>
        <a:ln>
          <a:solidFill>
            <a:schemeClr val="accent3">
              <a:lumMod val="75000"/>
              <a:alpha val="90000"/>
            </a:schemeClr>
          </a:solidFill>
        </a:ln>
      </dgm:spPr>
      <dgm:t>
        <a:bodyPr/>
        <a:lstStyle/>
        <a:p>
          <a:endParaRPr lang="ru-RU"/>
        </a:p>
      </dgm:t>
    </dgm:pt>
    <dgm:pt modelId="{E9FC619D-B120-4380-8FB5-B2C4423644AA}" type="pres">
      <dgm:prSet presAssocID="{9DC0E0E9-C63C-4F36-B4D7-AEC31C863EBD}" presName="right_23_1" presStyleLbl="node1" presStyleIdx="0" presStyleCnt="5" custScaleX="182546" custScaleY="105070" custLinFactNeighborX="29218" custLinFactNeighborY="935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39D86C-4522-450B-9CD1-193BAFEEF52C}" type="pres">
      <dgm:prSet presAssocID="{9DC0E0E9-C63C-4F36-B4D7-AEC31C863EBD}" presName="right_23_2" presStyleLbl="node1" presStyleIdx="1" presStyleCnt="5" custScaleX="182639" custScaleY="107599" custLinFactNeighborX="25328" custLinFactNeighborY="2013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0631030-924A-49FA-BE06-74DBFE62D171}" type="pres">
      <dgm:prSet presAssocID="{9DC0E0E9-C63C-4F36-B4D7-AEC31C863EBD}" presName="right_23_3" presStyleLbl="node1" presStyleIdx="2" presStyleCnt="5" custScaleX="186799" custScaleY="154680" custLinFactNeighborX="27257" custLinFactNeighborY="-73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DD5287-64CF-489E-A7E9-1EE810A57CDC}" type="pres">
      <dgm:prSet presAssocID="{9DC0E0E9-C63C-4F36-B4D7-AEC31C863EBD}" presName="left_23_1" presStyleLbl="node1" presStyleIdx="3" presStyleCnt="5" custScaleX="179112" custScaleY="158405" custLinFactNeighborX="-16207" custLinFactNeighborY="-2587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10C00F5-16B0-4600-B928-1CB9674D3A53}" type="pres">
      <dgm:prSet presAssocID="{9DC0E0E9-C63C-4F36-B4D7-AEC31C863EBD}" presName="left_23_2" presStyleLbl="node1" presStyleIdx="4" presStyleCnt="5" custScaleX="172334" custScaleY="160622" custLinFactNeighborX="-14756" custLinFactNeighborY="-749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174CB63-2442-4D3F-90B2-7688C942FBBA}" type="presOf" srcId="{9DC0E0E9-C63C-4F36-B4D7-AEC31C863EBD}" destId="{F4B2EAE5-D061-418C-B30A-7CAE7122C7A8}" srcOrd="0" destOrd="0" presId="urn:microsoft.com/office/officeart/2005/8/layout/balance1"/>
    <dgm:cxn modelId="{68AED93A-FC04-455A-818B-E0BED7A74194}" srcId="{1AAF4BE8-5B9B-4A6F-B0E9-2727D0F5328D}" destId="{88B14296-9FD3-448C-9C5D-79E847A38A10}" srcOrd="1" destOrd="0" parTransId="{B851A39D-7068-4E99-91F2-23B14B25F67B}" sibTransId="{14D0E412-B04B-4941-A79D-290CB03DD8A2}"/>
    <dgm:cxn modelId="{49D8A7B1-5BC5-47DF-8874-D9F25C1E01E4}" srcId="{1AAF4BE8-5B9B-4A6F-B0E9-2727D0F5328D}" destId="{6009A14A-46B3-40B8-BC03-3C6B8575427E}" srcOrd="0" destOrd="0" parTransId="{BB0334AE-E402-4205-9AEE-9CB4E54ACCF3}" sibTransId="{DD124CB5-4078-44EF-B617-4BB35F820FAB}"/>
    <dgm:cxn modelId="{F35F7A80-7710-469C-B2E5-5A1935B232FD}" srcId="{9DC0E0E9-C63C-4F36-B4D7-AEC31C863EBD}" destId="{1AAF4BE8-5B9B-4A6F-B0E9-2727D0F5328D}" srcOrd="0" destOrd="0" parTransId="{2C711483-6BE3-49D9-97CB-C9257EE4B32A}" sibTransId="{BC849B36-99C8-4407-95C1-F6EEB5E3B925}"/>
    <dgm:cxn modelId="{DC1037D5-DE21-46F6-AC76-AE2A8CAF19B1}" srcId="{DFC6C233-3142-4FC4-9A6C-4AF08E6E2633}" destId="{ED247D46-9044-4B54-806D-AC6A7C26472C}" srcOrd="0" destOrd="0" parTransId="{7F92C84D-4809-4E18-9F34-415ED2330ECD}" sibTransId="{83C6DD74-1A00-4641-8A7B-F51A8F95F67B}"/>
    <dgm:cxn modelId="{C25BABAA-D0A0-493A-A147-F87A60E6D796}" type="presOf" srcId="{33620590-6BC1-40C2-A1F4-94E673001349}" destId="{E639D86C-4522-450B-9CD1-193BAFEEF52C}" srcOrd="0" destOrd="0" presId="urn:microsoft.com/office/officeart/2005/8/layout/balance1"/>
    <dgm:cxn modelId="{3D36336A-E689-43DE-AEB7-31B908753FDA}" srcId="{9DC0E0E9-C63C-4F36-B4D7-AEC31C863EBD}" destId="{DFC6C233-3142-4FC4-9A6C-4AF08E6E2633}" srcOrd="1" destOrd="0" parTransId="{E966598F-97A2-4E7E-A66F-B643CD60D9AA}" sibTransId="{BF2A5671-80F7-43F8-805B-D4A5F2908307}"/>
    <dgm:cxn modelId="{C181A560-2C4C-4F5A-8743-0556BCC4DE83}" type="presOf" srcId="{6009A14A-46B3-40B8-BC03-3C6B8575427E}" destId="{E6DD5287-64CF-489E-A7E9-1EE810A57CDC}" srcOrd="0" destOrd="0" presId="urn:microsoft.com/office/officeart/2005/8/layout/balance1"/>
    <dgm:cxn modelId="{64EF2422-BBF9-4196-8ADF-23A7601A4665}" type="presOf" srcId="{ED247D46-9044-4B54-806D-AC6A7C26472C}" destId="{E9FC619D-B120-4380-8FB5-B2C4423644AA}" srcOrd="0" destOrd="0" presId="urn:microsoft.com/office/officeart/2005/8/layout/balance1"/>
    <dgm:cxn modelId="{757F9924-2F44-43D1-906C-FE743432C6C3}" srcId="{DFC6C233-3142-4FC4-9A6C-4AF08E6E2633}" destId="{33620590-6BC1-40C2-A1F4-94E673001349}" srcOrd="1" destOrd="0" parTransId="{DEF6D699-8C8D-469C-AA70-54613A713714}" sibTransId="{AF935B7A-7D9E-449A-859D-AA4CCE754731}"/>
    <dgm:cxn modelId="{3AA81600-4056-444E-B1E4-D8E7660A96C7}" type="presOf" srcId="{DFC6C233-3142-4FC4-9A6C-4AF08E6E2633}" destId="{3F6DBA38-AF33-4E5D-BE00-534E4FD044AC}" srcOrd="0" destOrd="0" presId="urn:microsoft.com/office/officeart/2005/8/layout/balance1"/>
    <dgm:cxn modelId="{1790AEFF-35BD-48BB-A61E-407784C6ACC6}" type="presOf" srcId="{88B14296-9FD3-448C-9C5D-79E847A38A10}" destId="{910C00F5-16B0-4600-B928-1CB9674D3A53}" srcOrd="0" destOrd="0" presId="urn:microsoft.com/office/officeart/2005/8/layout/balance1"/>
    <dgm:cxn modelId="{0FD9D3AF-0758-428A-B1EA-5619BADD1926}" type="presOf" srcId="{1AAF4BE8-5B9B-4A6F-B0E9-2727D0F5328D}" destId="{AE10BA3E-BAA8-48FB-BDE7-69405FA30E16}" srcOrd="0" destOrd="0" presId="urn:microsoft.com/office/officeart/2005/8/layout/balance1"/>
    <dgm:cxn modelId="{E0000651-6857-4580-85FA-9D00991F7F4E}" type="presOf" srcId="{97D75EA7-F167-437B-982A-82E0C39E7EA1}" destId="{30631030-924A-49FA-BE06-74DBFE62D171}" srcOrd="0" destOrd="0" presId="urn:microsoft.com/office/officeart/2005/8/layout/balance1"/>
    <dgm:cxn modelId="{E4B3878B-D00A-4204-BFCA-625B86B26C6D}" srcId="{DFC6C233-3142-4FC4-9A6C-4AF08E6E2633}" destId="{97D75EA7-F167-437B-982A-82E0C39E7EA1}" srcOrd="2" destOrd="0" parTransId="{8520F0E7-76C3-40DA-83E7-797BA882F486}" sibTransId="{6EB57F46-1171-4038-840E-ADE7405AAD62}"/>
    <dgm:cxn modelId="{3A97C53C-5BCF-47C2-91A4-4FCBDA04F971}" type="presParOf" srcId="{F4B2EAE5-D061-418C-B30A-7CAE7122C7A8}" destId="{B6F75F81-96CF-45F9-849F-3CC36C728D80}" srcOrd="0" destOrd="0" presId="urn:microsoft.com/office/officeart/2005/8/layout/balance1"/>
    <dgm:cxn modelId="{1275021D-1EEA-4C4F-B71E-171015AAD864}" type="presParOf" srcId="{F4B2EAE5-D061-418C-B30A-7CAE7122C7A8}" destId="{2A6CC673-4204-4875-897A-6A5AC7B50A82}" srcOrd="1" destOrd="0" presId="urn:microsoft.com/office/officeart/2005/8/layout/balance1"/>
    <dgm:cxn modelId="{ADA17B70-5AD7-4D07-A407-13B11C11F8FB}" type="presParOf" srcId="{2A6CC673-4204-4875-897A-6A5AC7B50A82}" destId="{AE10BA3E-BAA8-48FB-BDE7-69405FA30E16}" srcOrd="0" destOrd="0" presId="urn:microsoft.com/office/officeart/2005/8/layout/balance1"/>
    <dgm:cxn modelId="{AE92A1F8-B99A-4964-AAC7-44527BAAF67F}" type="presParOf" srcId="{2A6CC673-4204-4875-897A-6A5AC7B50A82}" destId="{3F6DBA38-AF33-4E5D-BE00-534E4FD044AC}" srcOrd="1" destOrd="0" presId="urn:microsoft.com/office/officeart/2005/8/layout/balance1"/>
    <dgm:cxn modelId="{3F82C30B-AC76-4D11-B5CE-35C6D7A423DA}" type="presParOf" srcId="{F4B2EAE5-D061-418C-B30A-7CAE7122C7A8}" destId="{348BF8B6-739B-4C95-8B29-CE5B493550F3}" srcOrd="2" destOrd="0" presId="urn:microsoft.com/office/officeart/2005/8/layout/balance1"/>
    <dgm:cxn modelId="{CD02350F-EE34-4090-B9EE-1ACA38F29D59}" type="presParOf" srcId="{348BF8B6-739B-4C95-8B29-CE5B493550F3}" destId="{627BAB30-9004-430C-9140-425E9676747B}" srcOrd="0" destOrd="0" presId="urn:microsoft.com/office/officeart/2005/8/layout/balance1"/>
    <dgm:cxn modelId="{43247CA8-F4E0-4B82-AA09-C898245055DC}" type="presParOf" srcId="{348BF8B6-739B-4C95-8B29-CE5B493550F3}" destId="{5BA40B8C-3874-4911-BE58-14F1A64BA818}" srcOrd="1" destOrd="0" presId="urn:microsoft.com/office/officeart/2005/8/layout/balance1"/>
    <dgm:cxn modelId="{4FA7D26E-C2FC-49D2-9D82-574B9DA3408D}" type="presParOf" srcId="{348BF8B6-739B-4C95-8B29-CE5B493550F3}" destId="{DC9E7668-5119-4861-912D-4CD7A871D77F}" srcOrd="2" destOrd="0" presId="urn:microsoft.com/office/officeart/2005/8/layout/balance1"/>
    <dgm:cxn modelId="{168F2D71-291F-4C0D-92EF-4B89CE3C31B5}" type="presParOf" srcId="{348BF8B6-739B-4C95-8B29-CE5B493550F3}" destId="{E9FC619D-B120-4380-8FB5-B2C4423644AA}" srcOrd="3" destOrd="0" presId="urn:microsoft.com/office/officeart/2005/8/layout/balance1"/>
    <dgm:cxn modelId="{7E2ABD55-A768-4AE8-BD48-66860EB2E300}" type="presParOf" srcId="{348BF8B6-739B-4C95-8B29-CE5B493550F3}" destId="{E639D86C-4522-450B-9CD1-193BAFEEF52C}" srcOrd="4" destOrd="0" presId="urn:microsoft.com/office/officeart/2005/8/layout/balance1"/>
    <dgm:cxn modelId="{D1031BF1-2759-4A71-96D2-ED8B18D3A29A}" type="presParOf" srcId="{348BF8B6-739B-4C95-8B29-CE5B493550F3}" destId="{30631030-924A-49FA-BE06-74DBFE62D171}" srcOrd="5" destOrd="0" presId="urn:microsoft.com/office/officeart/2005/8/layout/balance1"/>
    <dgm:cxn modelId="{158DAFF3-9B92-4791-A319-585DB8E2ED11}" type="presParOf" srcId="{348BF8B6-739B-4C95-8B29-CE5B493550F3}" destId="{E6DD5287-64CF-489E-A7E9-1EE810A57CDC}" srcOrd="6" destOrd="0" presId="urn:microsoft.com/office/officeart/2005/8/layout/balance1"/>
    <dgm:cxn modelId="{B3755B14-63C8-4EC4-95BF-1ABF1E260019}" type="presParOf" srcId="{348BF8B6-739B-4C95-8B29-CE5B493550F3}" destId="{910C00F5-16B0-4600-B928-1CB9674D3A53}" srcOrd="7" destOrd="0" presId="urn:microsoft.com/office/officeart/2005/8/layout/balance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F7EFA4D-A2F1-4980-865D-F0A662323274}">
      <dsp:nvSpPr>
        <dsp:cNvPr id="0" name=""/>
        <dsp:cNvSpPr/>
      </dsp:nvSpPr>
      <dsp:spPr>
        <a:xfrm>
          <a:off x="3024336" y="0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Помещение для получения КИМ ИС, материалов, внесения результатов в специализированную форму </a:t>
          </a:r>
          <a:endParaRPr lang="ru-RU" sz="1600" kern="1200" dirty="0"/>
        </a:p>
      </dsp:txBody>
      <dsp:txXfrm>
        <a:off x="3024336" y="0"/>
        <a:ext cx="4536504" cy="870284"/>
      </dsp:txXfrm>
    </dsp:sp>
    <dsp:sp modelId="{ECCCBDFD-3D71-4235-9F06-12CAB8AE9BD1}">
      <dsp:nvSpPr>
        <dsp:cNvPr id="0" name=""/>
        <dsp:cNvSpPr/>
      </dsp:nvSpPr>
      <dsp:spPr>
        <a:xfrm>
          <a:off x="0" y="0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ШТАБ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0"/>
        <a:ext cx="3024336" cy="870284"/>
      </dsp:txXfrm>
    </dsp:sp>
    <dsp:sp modelId="{A36A3BFA-0EC5-4746-B45E-0AFB1C75590A}">
      <dsp:nvSpPr>
        <dsp:cNvPr id="0" name=""/>
        <dsp:cNvSpPr/>
      </dsp:nvSpPr>
      <dsp:spPr>
        <a:xfrm>
          <a:off x="3024336" y="958409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Учебные кабинеты проведения ИС, в которых участники проходят процедуру ИС</a:t>
          </a:r>
          <a:endParaRPr lang="ru-RU" sz="3700" kern="1200" dirty="0"/>
        </a:p>
      </dsp:txBody>
      <dsp:txXfrm>
        <a:off x="3024336" y="958409"/>
        <a:ext cx="4536504" cy="870284"/>
      </dsp:txXfrm>
    </dsp:sp>
    <dsp:sp modelId="{6AB4905C-B1BE-4048-9FFF-4DD33CC54059}">
      <dsp:nvSpPr>
        <dsp:cNvPr id="0" name=""/>
        <dsp:cNvSpPr/>
      </dsp:nvSpPr>
      <dsp:spPr>
        <a:xfrm>
          <a:off x="0" y="958409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anose="020B0604020202020204" pitchFamily="34" charset="0"/>
            </a:rPr>
            <a:t>АУДИТОРИИ ПРОВЕДЕНИЯ И ОЦЕНИВАНИЯ ИС</a:t>
          </a:r>
          <a:endParaRPr lang="en-US" sz="1700" b="1" kern="1200" dirty="0"/>
        </a:p>
      </dsp:txBody>
      <dsp:txXfrm>
        <a:off x="0" y="958409"/>
        <a:ext cx="3024336" cy="870284"/>
      </dsp:txXfrm>
    </dsp:sp>
    <dsp:sp modelId="{844E53E3-428D-4D1D-AC5C-5AAC78352CA5}">
      <dsp:nvSpPr>
        <dsp:cNvPr id="0" name=""/>
        <dsp:cNvSpPr/>
      </dsp:nvSpPr>
      <dsp:spPr>
        <a:xfrm>
          <a:off x="3024336" y="1915722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Учебные кабинеты, в которых участники ИС ожидают очереди для участия в ИС</a:t>
          </a:r>
          <a:endParaRPr lang="ru-RU" sz="3700" kern="1200" dirty="0"/>
        </a:p>
      </dsp:txBody>
      <dsp:txXfrm>
        <a:off x="3024336" y="1915722"/>
        <a:ext cx="4536504" cy="870284"/>
      </dsp:txXfrm>
    </dsp:sp>
    <dsp:sp modelId="{780F1B2B-0995-4CC6-AC02-4021C02238D5}">
      <dsp:nvSpPr>
        <dsp:cNvPr id="0" name=""/>
        <dsp:cNvSpPr/>
      </dsp:nvSpPr>
      <dsp:spPr>
        <a:xfrm>
          <a:off x="0" y="1915722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АУДИТРИИ ОЖИДАНИЯ ИС (ПО РЕШЕНИЮ ОО)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1915722"/>
        <a:ext cx="3024336" cy="870284"/>
      </dsp:txXfrm>
    </dsp:sp>
    <dsp:sp modelId="{1DD033FC-EB51-47BD-A712-462CB6AF4135}">
      <dsp:nvSpPr>
        <dsp:cNvPr id="0" name=""/>
        <dsp:cNvSpPr/>
      </dsp:nvSpPr>
      <dsp:spPr>
        <a:xfrm>
          <a:off x="3024336" y="2873034"/>
          <a:ext cx="4536504" cy="870284"/>
        </a:xfrm>
        <a:prstGeom prst="rightArrow">
          <a:avLst>
            <a:gd name="adj1" fmla="val 75000"/>
            <a:gd name="adj2" fmla="val 50000"/>
          </a:avLst>
        </a:prstGeom>
        <a:solidFill>
          <a:srgbClr val="C0DED8">
            <a:alpha val="50000"/>
          </a:srgb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0160" tIns="10160" rIns="10160" bIns="1016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ru-RU" sz="1600" kern="1200" dirty="0" smtClean="0"/>
            <a:t>Помещение, в которых участники ИС оставляет личные вещи, запрещенные к использованию на ИС</a:t>
          </a:r>
          <a:endParaRPr lang="ru-RU" sz="1600" kern="1200" dirty="0"/>
        </a:p>
      </dsp:txBody>
      <dsp:txXfrm>
        <a:off x="3024336" y="2873034"/>
        <a:ext cx="4536504" cy="870284"/>
      </dsp:txXfrm>
    </dsp:sp>
    <dsp:sp modelId="{9093DC31-3D3F-4B0D-9817-5768EF339A73}">
      <dsp:nvSpPr>
        <dsp:cNvPr id="0" name=""/>
        <dsp:cNvSpPr/>
      </dsp:nvSpPr>
      <dsp:spPr>
        <a:xfrm>
          <a:off x="0" y="2873034"/>
          <a:ext cx="3024336" cy="870284"/>
        </a:xfrm>
        <a:prstGeom prst="roundRect">
          <a:avLst/>
        </a:prstGeom>
        <a:solidFill>
          <a:srgbClr val="7FBBB0"/>
        </a:solidFill>
        <a:ln w="381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40000" dist="20000" dir="5400000" rotWithShape="0">
            <a:srgbClr val="000000">
              <a:alpha val="38000"/>
            </a:srgbClr>
          </a:outerShdw>
        </a:effectLst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700" b="1" kern="1200" dirty="0" smtClean="0">
              <a:latin typeface="Arial" pitchFamily="34" charset="0"/>
              <a:cs typeface="Arial" pitchFamily="34" charset="0"/>
            </a:rPr>
            <a:t>МЕСТА ХРАНЕНИЯ ЛИЧНЫХ ВЕЩЕЙ УЧАСТНИКОВ ИС</a:t>
          </a:r>
          <a:endParaRPr lang="ru-RU" sz="1700" b="1" kern="1200" dirty="0">
            <a:latin typeface="Arial" pitchFamily="34" charset="0"/>
            <a:cs typeface="Arial" pitchFamily="34" charset="0"/>
          </a:endParaRPr>
        </a:p>
      </dsp:txBody>
      <dsp:txXfrm>
        <a:off x="0" y="2873034"/>
        <a:ext cx="3024336" cy="87028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25820B4-9E9B-4F08-89E3-D91CC2F7EE21}">
      <dsp:nvSpPr>
        <dsp:cNvPr id="0" name=""/>
        <dsp:cNvSpPr/>
      </dsp:nvSpPr>
      <dsp:spPr>
        <a:xfrm>
          <a:off x="40289" y="324400"/>
          <a:ext cx="3397314" cy="529301"/>
        </a:xfrm>
        <a:prstGeom prst="roundRect">
          <a:avLst>
            <a:gd name="adj" fmla="val 10000"/>
          </a:avLst>
        </a:prstGeom>
        <a:solidFill>
          <a:srgbClr val="7FB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ШТАБ</a:t>
          </a:r>
          <a:endParaRPr lang="ru-RU" sz="2100" b="1" kern="1200" dirty="0"/>
        </a:p>
      </dsp:txBody>
      <dsp:txXfrm>
        <a:off x="40289" y="324400"/>
        <a:ext cx="3397314" cy="529301"/>
      </dsp:txXfrm>
    </dsp:sp>
    <dsp:sp modelId="{A26A30C3-A02B-4B94-B64F-0DFDE9AA24F6}">
      <dsp:nvSpPr>
        <dsp:cNvPr id="0" name=""/>
        <dsp:cNvSpPr/>
      </dsp:nvSpPr>
      <dsp:spPr>
        <a:xfrm>
          <a:off x="380021" y="853701"/>
          <a:ext cx="269576" cy="6750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675071"/>
              </a:lnTo>
              <a:lnTo>
                <a:pt x="269576" y="675071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BE661BC-3AB8-4847-919D-5C7CED927E9F}">
      <dsp:nvSpPr>
        <dsp:cNvPr id="0" name=""/>
        <dsp:cNvSpPr/>
      </dsp:nvSpPr>
      <dsp:spPr>
        <a:xfrm>
          <a:off x="649598" y="1261039"/>
          <a:ext cx="2717851" cy="53546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ТЕЛЕФОННАЯ СВЯЗЬ</a:t>
          </a:r>
          <a:endParaRPr lang="ru-RU" sz="1800" b="1" kern="1200" dirty="0"/>
        </a:p>
      </dsp:txBody>
      <dsp:txXfrm>
        <a:off x="649598" y="1261039"/>
        <a:ext cx="2717851" cy="535467"/>
      </dsp:txXfrm>
    </dsp:sp>
    <dsp:sp modelId="{965C8633-BE7E-4E60-9F05-6A5DC94D73BB}">
      <dsp:nvSpPr>
        <dsp:cNvPr id="0" name=""/>
        <dsp:cNvSpPr/>
      </dsp:nvSpPr>
      <dsp:spPr>
        <a:xfrm>
          <a:off x="380021" y="853701"/>
          <a:ext cx="319802" cy="189407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894079"/>
              </a:lnTo>
              <a:lnTo>
                <a:pt x="319802" y="189407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73AB498-688D-41DD-8C5D-32CD9A6B36DE}">
      <dsp:nvSpPr>
        <dsp:cNvPr id="0" name=""/>
        <dsp:cNvSpPr/>
      </dsp:nvSpPr>
      <dsp:spPr>
        <a:xfrm>
          <a:off x="699824" y="2087827"/>
          <a:ext cx="2717851" cy="131990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ПК с выходом в сеть «Интернет» для получения КИМ ИС, критериев оценивания и др. материалов</a:t>
          </a:r>
          <a:endParaRPr lang="ru-RU" sz="1800" b="1" kern="1200" dirty="0"/>
        </a:p>
      </dsp:txBody>
      <dsp:txXfrm>
        <a:off x="699824" y="2087827"/>
        <a:ext cx="2717851" cy="1319907"/>
      </dsp:txXfrm>
    </dsp:sp>
    <dsp:sp modelId="{AE62BAEC-90F7-4697-A273-9D05D862A7A3}">
      <dsp:nvSpPr>
        <dsp:cNvPr id="0" name=""/>
        <dsp:cNvSpPr/>
      </dsp:nvSpPr>
      <dsp:spPr>
        <a:xfrm>
          <a:off x="380021" y="853701"/>
          <a:ext cx="319802" cy="348449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84498"/>
              </a:lnTo>
              <a:lnTo>
                <a:pt x="319802" y="3484498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2D9670B-1D20-428A-994D-1FCBA615304B}">
      <dsp:nvSpPr>
        <dsp:cNvPr id="0" name=""/>
        <dsp:cNvSpPr/>
      </dsp:nvSpPr>
      <dsp:spPr>
        <a:xfrm>
          <a:off x="699824" y="3672861"/>
          <a:ext cx="2527412" cy="1330677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Установленное ПО «Результаты итогового собеседования» для внесения результатов ИС</a:t>
          </a:r>
          <a:endParaRPr lang="ru-RU" sz="1800" b="1" kern="1200" dirty="0"/>
        </a:p>
      </dsp:txBody>
      <dsp:txXfrm>
        <a:off x="699824" y="3672861"/>
        <a:ext cx="2527412" cy="1330677"/>
      </dsp:txXfrm>
    </dsp:sp>
    <dsp:sp modelId="{94E8088E-B5DE-46BC-A590-66C051FAE4EB}">
      <dsp:nvSpPr>
        <dsp:cNvPr id="0" name=""/>
        <dsp:cNvSpPr/>
      </dsp:nvSpPr>
      <dsp:spPr>
        <a:xfrm>
          <a:off x="380021" y="853701"/>
          <a:ext cx="319802" cy="453978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39780"/>
              </a:lnTo>
              <a:lnTo>
                <a:pt x="319802" y="4539780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5CF9845-7563-4505-82CD-A785A4420604}">
      <dsp:nvSpPr>
        <dsp:cNvPr id="0" name=""/>
        <dsp:cNvSpPr/>
      </dsp:nvSpPr>
      <dsp:spPr>
        <a:xfrm>
          <a:off x="699824" y="5257895"/>
          <a:ext cx="2717851" cy="27117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Принтер</a:t>
          </a:r>
          <a:endParaRPr lang="ru-RU" sz="1800" b="1" kern="1200" dirty="0"/>
        </a:p>
      </dsp:txBody>
      <dsp:txXfrm>
        <a:off x="699824" y="5257895"/>
        <a:ext cx="2717851" cy="271173"/>
      </dsp:txXfrm>
    </dsp:sp>
    <dsp:sp modelId="{48F2220D-3F0F-443F-B45C-35E8D26C6460}">
      <dsp:nvSpPr>
        <dsp:cNvPr id="0" name=""/>
        <dsp:cNvSpPr/>
      </dsp:nvSpPr>
      <dsp:spPr>
        <a:xfrm>
          <a:off x="4975195" y="225079"/>
          <a:ext cx="3397314" cy="833633"/>
        </a:xfrm>
        <a:prstGeom prst="roundRect">
          <a:avLst>
            <a:gd name="adj" fmla="val 10000"/>
          </a:avLst>
        </a:prstGeom>
        <a:solidFill>
          <a:srgbClr val="7FBBB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0005" tIns="26670" rIns="40005" bIns="26670" numCol="1" spcCol="1270" anchor="ctr" anchorCtr="0">
          <a:noAutofit/>
        </a:bodyPr>
        <a:lstStyle/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АУДИТОРИЯ</a:t>
          </a:r>
        </a:p>
        <a:p>
          <a:pPr lvl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b="1" kern="1200" dirty="0" smtClean="0"/>
            <a:t>ПРОВЕДЕНИЯ</a:t>
          </a:r>
          <a:endParaRPr lang="ru-RU" sz="2100" b="1" kern="1200" dirty="0"/>
        </a:p>
      </dsp:txBody>
      <dsp:txXfrm>
        <a:off x="4975195" y="225079"/>
        <a:ext cx="3397314" cy="833633"/>
      </dsp:txXfrm>
    </dsp:sp>
    <dsp:sp modelId="{FA995517-A6BF-424A-B8D8-234EEFA847EC}">
      <dsp:nvSpPr>
        <dsp:cNvPr id="0" name=""/>
        <dsp:cNvSpPr/>
      </dsp:nvSpPr>
      <dsp:spPr>
        <a:xfrm>
          <a:off x="5314926" y="1058712"/>
          <a:ext cx="284097" cy="115219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152199"/>
              </a:lnTo>
              <a:lnTo>
                <a:pt x="284097" y="1152199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2650233-CB35-4267-A252-EAF413F41D6C}">
      <dsp:nvSpPr>
        <dsp:cNvPr id="0" name=""/>
        <dsp:cNvSpPr/>
      </dsp:nvSpPr>
      <dsp:spPr>
        <a:xfrm>
          <a:off x="5599024" y="1367341"/>
          <a:ext cx="2355752" cy="168714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Рабочее место, оборудованное техническими средствами для осуществления аудиозаписи устных ответов участников ИС (например, компьютер, оснащенный микрофоном, диктофон)</a:t>
          </a:r>
          <a:endParaRPr lang="ru-RU" sz="1400" b="1" kern="1200" dirty="0"/>
        </a:p>
      </dsp:txBody>
      <dsp:txXfrm>
        <a:off x="5599024" y="1367341"/>
        <a:ext cx="2355752" cy="1687140"/>
      </dsp:txXfrm>
    </dsp:sp>
    <dsp:sp modelId="{5EA06694-3314-42FC-A375-BB3BCEF3C05A}">
      <dsp:nvSpPr>
        <dsp:cNvPr id="0" name=""/>
        <dsp:cNvSpPr/>
      </dsp:nvSpPr>
      <dsp:spPr>
        <a:xfrm>
          <a:off x="5314926" y="1058712"/>
          <a:ext cx="428197" cy="2676073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676073"/>
              </a:lnTo>
              <a:lnTo>
                <a:pt x="428197" y="2676073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61F90F1-45A8-4403-ABFA-49E08722DA05}">
      <dsp:nvSpPr>
        <dsp:cNvPr id="0" name=""/>
        <dsp:cNvSpPr/>
      </dsp:nvSpPr>
      <dsp:spPr>
        <a:xfrm>
          <a:off x="5743124" y="3528764"/>
          <a:ext cx="1057706" cy="4120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4290" tIns="22860" rIns="34290" bIns="2286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Часы</a:t>
          </a:r>
          <a:endParaRPr lang="ru-RU" sz="1800" b="1" kern="1200" dirty="0"/>
        </a:p>
      </dsp:txBody>
      <dsp:txXfrm>
        <a:off x="5743124" y="3528764"/>
        <a:ext cx="1057706" cy="412043"/>
      </dsp:txXfrm>
    </dsp:sp>
    <dsp:sp modelId="{E40B518C-5EE6-4C9F-B0BB-2844DC495DE7}">
      <dsp:nvSpPr>
        <dsp:cNvPr id="0" name=""/>
        <dsp:cNvSpPr/>
      </dsp:nvSpPr>
      <dsp:spPr>
        <a:xfrm>
          <a:off x="5314926" y="1058712"/>
          <a:ext cx="284097" cy="38410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841072"/>
              </a:lnTo>
              <a:lnTo>
                <a:pt x="284097" y="3841072"/>
              </a:lnTo>
            </a:path>
          </a:pathLst>
        </a:custGeom>
        <a:noFill/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8DF83CE-F4EC-4BEC-9CA8-E8BCC36A0BC5}">
      <dsp:nvSpPr>
        <dsp:cNvPr id="0" name=""/>
        <dsp:cNvSpPr/>
      </dsp:nvSpPr>
      <dsp:spPr>
        <a:xfrm>
          <a:off x="5599024" y="4465370"/>
          <a:ext cx="2518905" cy="868829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rgbClr val="00B050"/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670" tIns="17780" rIns="2667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/>
            <a:t>Аудитории должны быть изолированы от остальных учебных кабинетов</a:t>
          </a:r>
          <a:endParaRPr lang="ru-RU" sz="1400" b="1" kern="1200" dirty="0"/>
        </a:p>
      </dsp:txBody>
      <dsp:txXfrm>
        <a:off x="5599024" y="4465370"/>
        <a:ext cx="2518905" cy="868829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D21E7A84-99A7-4C39-96C9-9FCC075E10E9}">
      <dsp:nvSpPr>
        <dsp:cNvPr id="0" name=""/>
        <dsp:cNvSpPr/>
      </dsp:nvSpPr>
      <dsp:spPr>
        <a:xfrm>
          <a:off x="0" y="0"/>
          <a:ext cx="8424936" cy="770897"/>
        </a:xfrm>
        <a:prstGeom prst="roundRect">
          <a:avLst/>
        </a:prstGeom>
        <a:solidFill>
          <a:srgbClr val="9ACAC1">
            <a:alpha val="9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200" b="1" kern="1200" dirty="0" smtClean="0"/>
            <a:t>Подготовить рабочее место в ШТАБЕ </a:t>
          </a:r>
          <a:endParaRPr lang="ru-RU" sz="3200" b="1" kern="1200" dirty="0"/>
        </a:p>
      </dsp:txBody>
      <dsp:txXfrm>
        <a:off x="0" y="0"/>
        <a:ext cx="8424936" cy="770897"/>
      </dsp:txXfrm>
    </dsp:sp>
    <dsp:sp modelId="{50C36532-6F89-407B-8F9C-68B075DCE6A7}">
      <dsp:nvSpPr>
        <dsp:cNvPr id="0" name=""/>
        <dsp:cNvSpPr/>
      </dsp:nvSpPr>
      <dsp:spPr>
        <a:xfrm>
          <a:off x="0" y="771393"/>
          <a:ext cx="8424936" cy="20368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25400" rIns="142240" bIns="25400" numCol="1" spcCol="1270" anchor="t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u="none" kern="1200" smtClean="0">
              <a:solidFill>
                <a:srgbClr val="002060"/>
              </a:solidFill>
            </a:rPr>
            <a:t>Получить от </a:t>
          </a:r>
          <a:r>
            <a:rPr lang="ru-RU" sz="2000" b="1" u="none" kern="1200" dirty="0" smtClean="0">
              <a:solidFill>
                <a:srgbClr val="002060"/>
              </a:solidFill>
            </a:rPr>
            <a:t>РЦОИ по защищенному каналу связи:</a:t>
          </a:r>
          <a:endParaRPr lang="ru-RU" sz="2000" b="1" u="none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Дистрибутив ПО «Результаты итогового собеседования»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Файлы формата </a:t>
          </a:r>
          <a:r>
            <a:rPr lang="en-US" sz="2000" b="1" kern="1200" dirty="0" smtClean="0">
              <a:solidFill>
                <a:srgbClr val="002060"/>
              </a:solidFill>
            </a:rPr>
            <a:t>B2P</a:t>
          </a:r>
          <a:r>
            <a:rPr lang="ru-RU" sz="2000" b="1" kern="1200" dirty="0" smtClean="0">
              <a:solidFill>
                <a:srgbClr val="002060"/>
              </a:solidFill>
            </a:rPr>
            <a:t>, содержащие сведения об участниках ИС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Установить ПО «Результаты итогового собеседования» на компьютер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Загрузить в ПО «Результаты итогового собеседования» </a:t>
          </a:r>
          <a:r>
            <a:rPr lang="en-US" sz="2000" b="1" kern="1200" dirty="0" smtClean="0">
              <a:solidFill>
                <a:srgbClr val="002060"/>
              </a:solidFill>
            </a:rPr>
            <a:t>B2P</a:t>
          </a:r>
          <a:r>
            <a:rPr lang="ru-RU" sz="2000" b="1" kern="1200" dirty="0" smtClean="0">
              <a:solidFill>
                <a:srgbClr val="002060"/>
              </a:solidFill>
            </a:rPr>
            <a:t> файлы</a:t>
          </a:r>
          <a:endParaRPr lang="ru-RU" sz="2000" b="1" kern="1200" dirty="0">
            <a:solidFill>
              <a:srgbClr val="002060"/>
            </a:solidFill>
          </a:endParaRP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2000" b="1" kern="1200" dirty="0" smtClean="0">
              <a:solidFill>
                <a:srgbClr val="002060"/>
              </a:solidFill>
            </a:rPr>
            <a:t>Убедиться в работоспособности</a:t>
          </a:r>
          <a:endParaRPr lang="ru-RU" sz="2000" b="1" kern="1200" dirty="0">
            <a:solidFill>
              <a:srgbClr val="002060"/>
            </a:solidFill>
          </a:endParaRPr>
        </a:p>
      </dsp:txBody>
      <dsp:txXfrm>
        <a:off x="0" y="771393"/>
        <a:ext cx="8424936" cy="2036880"/>
      </dsp:txXfrm>
    </dsp:sp>
    <dsp:sp modelId="{1F8F257A-8046-4FF1-94A5-D680C6F39B68}">
      <dsp:nvSpPr>
        <dsp:cNvPr id="0" name=""/>
        <dsp:cNvSpPr/>
      </dsp:nvSpPr>
      <dsp:spPr>
        <a:xfrm>
          <a:off x="0" y="2808273"/>
          <a:ext cx="8424936" cy="1378582"/>
        </a:xfrm>
        <a:prstGeom prst="roundRect">
          <a:avLst/>
        </a:prstGeom>
        <a:solidFill>
          <a:srgbClr val="7FBBB0">
            <a:alpha val="93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/>
            <a:t>Подготовить необходимое количество носителей информации для аудиозаписей ответов участников ИС из аудиторий проведения для передачи в РЦОИ и для хранения резервных копий аудиозаписей в ОО</a:t>
          </a:r>
          <a:endParaRPr lang="ru-RU" sz="2400" b="1" kern="1200" dirty="0"/>
        </a:p>
      </dsp:txBody>
      <dsp:txXfrm>
        <a:off x="0" y="2808273"/>
        <a:ext cx="8424936" cy="1378582"/>
      </dsp:txXfrm>
    </dsp:sp>
    <dsp:sp modelId="{5E6983CD-89AC-41A9-B77A-605B266DCD31}">
      <dsp:nvSpPr>
        <dsp:cNvPr id="0" name=""/>
        <dsp:cNvSpPr/>
      </dsp:nvSpPr>
      <dsp:spPr>
        <a:xfrm>
          <a:off x="0" y="4187353"/>
          <a:ext cx="8424936" cy="99722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67492" tIns="52070" rIns="291592" bIns="52070" numCol="1" spcCol="1270" anchor="t" anchorCtr="0">
          <a:noAutofit/>
        </a:bodyPr>
        <a:lstStyle/>
        <a:p>
          <a:pPr marL="285750" lvl="1" indent="-285750" algn="ctr" defTabSz="1422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3200" b="1" kern="1200" dirty="0" smtClean="0"/>
            <a:t>Допустимо использовать </a:t>
          </a:r>
          <a:r>
            <a:rPr lang="en-US" sz="3200" b="1" kern="1200" dirty="0" smtClean="0"/>
            <a:t>CD</a:t>
          </a:r>
          <a:r>
            <a:rPr lang="ru-RU" sz="3200" b="1" kern="1200" dirty="0" smtClean="0"/>
            <a:t>-,</a:t>
          </a:r>
          <a:r>
            <a:rPr lang="en-US" sz="3200" b="1" kern="1200" dirty="0" smtClean="0"/>
            <a:t> DVD</a:t>
          </a:r>
          <a:r>
            <a:rPr lang="ru-RU" sz="3200" b="1" kern="1200" dirty="0" smtClean="0"/>
            <a:t>-диски или </a:t>
          </a:r>
          <a:r>
            <a:rPr lang="en-US" sz="3200" b="1" kern="1200" dirty="0" smtClean="0"/>
            <a:t>USB</a:t>
          </a:r>
          <a:r>
            <a:rPr lang="ru-RU" sz="3200" b="1" kern="1200" dirty="0" smtClean="0"/>
            <a:t> </a:t>
          </a:r>
          <a:r>
            <a:rPr lang="ru-RU" sz="3200" b="1" kern="1200" dirty="0" err="1" smtClean="0"/>
            <a:t>флеш-накопители</a:t>
          </a:r>
          <a:endParaRPr lang="ru-RU" sz="3200" b="1" kern="1200" dirty="0"/>
        </a:p>
      </dsp:txBody>
      <dsp:txXfrm>
        <a:off x="0" y="4187353"/>
        <a:ext cx="8424936" cy="997222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40617B1-9D56-447F-B41B-2BE7D44D48E9}">
      <dsp:nvSpPr>
        <dsp:cNvPr id="0" name=""/>
        <dsp:cNvSpPr/>
      </dsp:nvSpPr>
      <dsp:spPr>
        <a:xfrm>
          <a:off x="1399447" y="-72017"/>
          <a:ext cx="6579656" cy="796716"/>
        </a:xfrm>
        <a:prstGeom prst="roundRect">
          <a:avLst/>
        </a:prstGeom>
        <a:solidFill>
          <a:srgbClr val="68928A">
            <a:alpha val="5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Продолжительность проведения ИС для каждого участника ИС составляет в среднем 15 минут</a:t>
          </a:r>
          <a:endParaRPr lang="ru-RU" sz="2000" b="1" kern="1200" dirty="0"/>
        </a:p>
      </dsp:txBody>
      <dsp:txXfrm>
        <a:off x="1399447" y="-72017"/>
        <a:ext cx="6579656" cy="796716"/>
      </dsp:txXfrm>
    </dsp:sp>
    <dsp:sp modelId="{370C5337-ED60-4422-9DE0-AA35A33E1CE7}">
      <dsp:nvSpPr>
        <dsp:cNvPr id="0" name=""/>
        <dsp:cNvSpPr/>
      </dsp:nvSpPr>
      <dsp:spPr>
        <a:xfrm>
          <a:off x="848171" y="62956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4263351" y="764401"/>
              </a:moveTo>
              <a:arcTo wR="2474749" hR="2474749" stAng="18976871" swAng="61325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8C7554F-0717-438C-B44A-80953F4A1B49}">
      <dsp:nvSpPr>
        <dsp:cNvPr id="0" name=""/>
        <dsp:cNvSpPr/>
      </dsp:nvSpPr>
      <dsp:spPr>
        <a:xfrm>
          <a:off x="5359900" y="1296152"/>
          <a:ext cx="3525087" cy="4154499"/>
        </a:xfrm>
        <a:prstGeom prst="roundRect">
          <a:avLst/>
        </a:prstGeom>
        <a:solidFill>
          <a:srgbClr val="68928A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продолжительность ИС не включается время, отведенное на подготовительные мероприятия</a:t>
          </a:r>
        </a:p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(приветствие участника ИС, внесение сведений в ведомость учета проведения ИС в аудитории, инструктаж участника собеседования собеседником по выполнению заданий КИМ до начала процедуры)</a:t>
          </a:r>
          <a:endParaRPr lang="ru-RU" sz="1800" b="1" kern="1200" dirty="0"/>
        </a:p>
      </dsp:txBody>
      <dsp:txXfrm>
        <a:off x="5359900" y="1296152"/>
        <a:ext cx="3525087" cy="4154499"/>
      </dsp:txXfrm>
    </dsp:sp>
    <dsp:sp modelId="{B8518518-1B39-4AB8-9B1E-08AC9C7F7F6B}">
      <dsp:nvSpPr>
        <dsp:cNvPr id="0" name=""/>
        <dsp:cNvSpPr/>
      </dsp:nvSpPr>
      <dsp:spPr>
        <a:xfrm>
          <a:off x="899138" y="1212285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4365201" y="4071803"/>
              </a:moveTo>
              <a:arcTo wR="2474749" hR="2474749" stAng="2411468" swAng="645441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72E7C1DB-C358-45BD-818D-E4B3BF05E5A2}">
      <dsp:nvSpPr>
        <dsp:cNvPr id="0" name=""/>
        <dsp:cNvSpPr/>
      </dsp:nvSpPr>
      <dsp:spPr>
        <a:xfrm>
          <a:off x="319337" y="3456384"/>
          <a:ext cx="4491289" cy="2543928"/>
        </a:xfrm>
        <a:prstGeom prst="roundRect">
          <a:avLst/>
        </a:prstGeom>
        <a:solidFill>
          <a:srgbClr val="68928A">
            <a:alpha val="76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случае получения неудовлетворительного результата («незачет») за ИС обучающиеся, экстерны вправе пересдать ИС в текущем учебном году, но не более двух раз и только в дополнительные сроки, предусмотренные расписанием проведения ИС.</a:t>
          </a:r>
          <a:endParaRPr lang="ru-RU" sz="2000" b="1" kern="1200" dirty="0"/>
        </a:p>
      </dsp:txBody>
      <dsp:txXfrm>
        <a:off x="319337" y="3456384"/>
        <a:ext cx="4491289" cy="2543928"/>
      </dsp:txXfrm>
    </dsp:sp>
    <dsp:sp modelId="{A788D6BC-83C5-4F33-97EB-D62CB3F29597}">
      <dsp:nvSpPr>
        <dsp:cNvPr id="0" name=""/>
        <dsp:cNvSpPr/>
      </dsp:nvSpPr>
      <dsp:spPr>
        <a:xfrm>
          <a:off x="1461729" y="2392986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522803" y="953470"/>
              </a:moveTo>
              <a:arcTo wR="2474749" hR="2474749" stAng="13075897" swAng="571905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D5D0C29-9158-4DB2-9295-238EB1C69A68}">
      <dsp:nvSpPr>
        <dsp:cNvPr id="0" name=""/>
        <dsp:cNvSpPr/>
      </dsp:nvSpPr>
      <dsp:spPr>
        <a:xfrm>
          <a:off x="300208" y="1176301"/>
          <a:ext cx="4347022" cy="1778460"/>
        </a:xfrm>
        <a:prstGeom prst="roundRect">
          <a:avLst/>
        </a:prstGeom>
        <a:solidFill>
          <a:srgbClr val="68928A">
            <a:alpha val="6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Участники ИС могут быть повторно допущены в текущем учебном году к прохождению ИС в случаях, предусмотренных </a:t>
          </a:r>
          <a:r>
            <a:rPr lang="ru-RU" sz="2000" b="1" kern="1200" dirty="0" smtClean="0">
              <a:solidFill>
                <a:srgbClr val="FF0000"/>
              </a:solidFill>
            </a:rPr>
            <a:t>пунктом 24 Порядка</a:t>
          </a:r>
          <a:r>
            <a:rPr lang="ru-RU" sz="2000" b="1" kern="1200" dirty="0" smtClean="0"/>
            <a:t>, в дополнительные сроки </a:t>
          </a:r>
          <a:endParaRPr lang="ru-RU" sz="2000" b="1" kern="1200" dirty="0"/>
        </a:p>
      </dsp:txBody>
      <dsp:txXfrm>
        <a:off x="300208" y="1176301"/>
        <a:ext cx="4347022" cy="1778460"/>
      </dsp:txXfrm>
    </dsp:sp>
    <dsp:sp modelId="{8EF42EAA-3CFE-46E3-976A-7DBB849F2F68}">
      <dsp:nvSpPr>
        <dsp:cNvPr id="0" name=""/>
        <dsp:cNvSpPr/>
      </dsp:nvSpPr>
      <dsp:spPr>
        <a:xfrm>
          <a:off x="2930717" y="401004"/>
          <a:ext cx="4949499" cy="4949499"/>
        </a:xfrm>
        <a:custGeom>
          <a:avLst/>
          <a:gdLst/>
          <a:ahLst/>
          <a:cxnLst/>
          <a:rect l="0" t="0" r="0" b="0"/>
          <a:pathLst>
            <a:path>
              <a:moveTo>
                <a:pt x="779326" y="671995"/>
              </a:moveTo>
              <a:arcTo wR="2474749" hR="2474749" stAng="13605444" swAng="613320"/>
            </a:path>
          </a:pathLst>
        </a:custGeom>
        <a:noFill/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tailEnd type="arrow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825F261-41F6-4A01-803A-A6902F7F53C1}">
      <dsp:nvSpPr>
        <dsp:cNvPr id="0" name=""/>
        <dsp:cNvSpPr/>
      </dsp:nvSpPr>
      <dsp:spPr>
        <a:xfrm>
          <a:off x="0" y="0"/>
          <a:ext cx="8829672" cy="1002021"/>
        </a:xfrm>
        <a:prstGeom prst="roundRect">
          <a:avLst/>
        </a:prstGeom>
        <a:solidFill>
          <a:srgbClr val="68928A">
            <a:alpha val="7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 случае если участник ИС по состоянию здоровья или другим объективным причинам не может завершить ИС, он может покинуть аудиторию проведения ИС. </a:t>
          </a:r>
          <a:endParaRPr lang="ru-RU" sz="2000" b="1" kern="1200" dirty="0"/>
        </a:p>
      </dsp:txBody>
      <dsp:txXfrm>
        <a:off x="0" y="0"/>
        <a:ext cx="8829672" cy="1002021"/>
      </dsp:txXfrm>
    </dsp:sp>
    <dsp:sp modelId="{402104EA-9FF5-4685-B254-754ECC081EC2}">
      <dsp:nvSpPr>
        <dsp:cNvPr id="0" name=""/>
        <dsp:cNvSpPr/>
      </dsp:nvSpPr>
      <dsp:spPr>
        <a:xfrm>
          <a:off x="144011" y="2547313"/>
          <a:ext cx="3789165" cy="3041775"/>
        </a:xfrm>
        <a:prstGeom prst="roundRect">
          <a:avLst/>
        </a:prstGeom>
        <a:solidFill>
          <a:srgbClr val="68928A">
            <a:alpha val="84000"/>
          </a:srgb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Ответственный организатор ОО составляет «Акт о досрочном завершении итогового собеседования по уважительным причинам», а собеседник вносит соответствующую отметку в форму «Ведомость учета проведения итогового собеседования в аудитории».</a:t>
          </a:r>
          <a:endParaRPr lang="ru-RU" sz="2000" b="1" kern="1200" dirty="0"/>
        </a:p>
      </dsp:txBody>
      <dsp:txXfrm>
        <a:off x="144011" y="2547313"/>
        <a:ext cx="3789165" cy="3041775"/>
      </dsp:txXfrm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E10BA3E-BAA8-48FB-BDE7-69405FA30E16}">
      <dsp:nvSpPr>
        <dsp:cNvPr id="0" name=""/>
        <dsp:cNvSpPr/>
      </dsp:nvSpPr>
      <dsp:spPr>
        <a:xfrm>
          <a:off x="1645768" y="374013"/>
          <a:ext cx="2033441" cy="820629"/>
        </a:xfrm>
        <a:prstGeom prst="roundRect">
          <a:avLst>
            <a:gd name="adj" fmla="val 10000"/>
          </a:avLst>
        </a:prstGeom>
        <a:solidFill>
          <a:srgbClr val="B6DCD6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Ошибки проведения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1645768" y="374013"/>
        <a:ext cx="2033441" cy="820629"/>
      </dsp:txXfrm>
    </dsp:sp>
    <dsp:sp modelId="{3F6DBA38-AF33-4E5D-BE00-534E4FD044AC}">
      <dsp:nvSpPr>
        <dsp:cNvPr id="0" name=""/>
        <dsp:cNvSpPr/>
      </dsp:nvSpPr>
      <dsp:spPr>
        <a:xfrm>
          <a:off x="5229697" y="266003"/>
          <a:ext cx="2033441" cy="746544"/>
        </a:xfrm>
        <a:prstGeom prst="roundRect">
          <a:avLst>
            <a:gd name="adj" fmla="val 10000"/>
          </a:avLst>
        </a:prstGeom>
        <a:solidFill>
          <a:srgbClr val="B6DCD6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b="1" kern="1200" dirty="0" smtClean="0">
              <a:solidFill>
                <a:srgbClr val="002060"/>
              </a:solidFill>
            </a:rPr>
            <a:t>Ошибки оформления</a:t>
          </a:r>
          <a:endParaRPr lang="ru-RU" sz="1900" b="1" kern="1200" dirty="0">
            <a:solidFill>
              <a:srgbClr val="002060"/>
            </a:solidFill>
          </a:endParaRPr>
        </a:p>
      </dsp:txBody>
      <dsp:txXfrm>
        <a:off x="5229697" y="266003"/>
        <a:ext cx="2033441" cy="746544"/>
      </dsp:txXfrm>
    </dsp:sp>
    <dsp:sp modelId="{5BA40B8C-3874-4911-BE58-14F1A64BA818}">
      <dsp:nvSpPr>
        <dsp:cNvPr id="0" name=""/>
        <dsp:cNvSpPr/>
      </dsp:nvSpPr>
      <dsp:spPr>
        <a:xfrm>
          <a:off x="3532627" y="4893281"/>
          <a:ext cx="847267" cy="847267"/>
        </a:xfrm>
        <a:prstGeom prst="triangle">
          <a:avLst/>
        </a:prstGeom>
        <a:solidFill>
          <a:srgbClr val="C8D2AE">
            <a:alpha val="90000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C9E7668-5119-4861-912D-4CD7A871D77F}">
      <dsp:nvSpPr>
        <dsp:cNvPr id="0" name=""/>
        <dsp:cNvSpPr/>
      </dsp:nvSpPr>
      <dsp:spPr>
        <a:xfrm rot="240000">
          <a:off x="1370867" y="4525187"/>
          <a:ext cx="5085157" cy="355588"/>
        </a:xfrm>
        <a:prstGeom prst="rect">
          <a:avLst/>
        </a:prstGeom>
        <a:solidFill>
          <a:srgbClr val="C8D2AE">
            <a:alpha val="89804"/>
          </a:srgbClr>
        </a:solidFill>
        <a:ln w="25400" cap="flat" cmpd="sng" algn="ctr">
          <a:solidFill>
            <a:schemeClr val="accent3">
              <a:lumMod val="75000"/>
              <a:alpha val="9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9FC619D-B120-4380-8FB5-B2C4423644AA}">
      <dsp:nvSpPr>
        <dsp:cNvPr id="0" name=""/>
        <dsp:cNvSpPr/>
      </dsp:nvSpPr>
      <dsp:spPr>
        <a:xfrm rot="240000">
          <a:off x="4210518" y="3775702"/>
          <a:ext cx="3762917" cy="879140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Неверно указано значение «общий балл»</a:t>
          </a:r>
          <a:endParaRPr lang="ru-RU" sz="1800" b="1" kern="1200" dirty="0"/>
        </a:p>
      </dsp:txBody>
      <dsp:txXfrm rot="240000">
        <a:off x="4210518" y="3775702"/>
        <a:ext cx="3762917" cy="879140"/>
      </dsp:txXfrm>
    </dsp:sp>
    <dsp:sp modelId="{E639D86C-4522-450B-9CD1-193BAFEEF52C}">
      <dsp:nvSpPr>
        <dsp:cNvPr id="0" name=""/>
        <dsp:cNvSpPr/>
      </dsp:nvSpPr>
      <dsp:spPr>
        <a:xfrm rot="240000">
          <a:off x="4202637" y="2862122"/>
          <a:ext cx="3762943" cy="906632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заполнено поле зачет/незачет</a:t>
          </a:r>
          <a:endParaRPr lang="ru-RU" sz="1800" b="1" kern="1200" dirty="0"/>
        </a:p>
      </dsp:txBody>
      <dsp:txXfrm rot="240000">
        <a:off x="4202637" y="2862122"/>
        <a:ext cx="3762943" cy="906632"/>
      </dsp:txXfrm>
    </dsp:sp>
    <dsp:sp modelId="{30631030-924A-49FA-BE06-74DBFE62D171}">
      <dsp:nvSpPr>
        <dsp:cNvPr id="0" name=""/>
        <dsp:cNvSpPr/>
      </dsp:nvSpPr>
      <dsp:spPr>
        <a:xfrm rot="240000">
          <a:off x="4290574" y="1387576"/>
          <a:ext cx="3814557" cy="1414864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Не заполнены или некорректно заполнены сопроводительные </a:t>
          </a:r>
          <a:r>
            <a:rPr lang="ru-RU" sz="1800" b="1" kern="1200" dirty="0" smtClean="0"/>
            <a:t>бланки, к </a:t>
          </a:r>
          <a:r>
            <a:rPr lang="ru-RU" sz="1800" b="1" kern="1200" dirty="0" smtClean="0"/>
            <a:t>возвратным доставочным </a:t>
          </a:r>
          <a:r>
            <a:rPr lang="ru-RU" sz="1800" b="1" kern="1200" dirty="0" smtClean="0"/>
            <a:t>пакетам, их отсутствие</a:t>
          </a:r>
          <a:endParaRPr lang="ru-RU" sz="1800" b="1" kern="1200" dirty="0"/>
        </a:p>
      </dsp:txBody>
      <dsp:txXfrm rot="240000">
        <a:off x="4290574" y="1387576"/>
        <a:ext cx="3814557" cy="1414864"/>
      </dsp:txXfrm>
    </dsp:sp>
    <dsp:sp modelId="{E6DD5287-64CF-489E-A7E9-1EE810A57CDC}">
      <dsp:nvSpPr>
        <dsp:cNvPr id="0" name=""/>
        <dsp:cNvSpPr/>
      </dsp:nvSpPr>
      <dsp:spPr>
        <a:xfrm rot="240000">
          <a:off x="408739" y="2896408"/>
          <a:ext cx="3649875" cy="1466876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/>
            <a:t>Ошибки записи данных на </a:t>
          </a:r>
          <a:r>
            <a:rPr lang="ru-RU" sz="1800" b="1" kern="1200" dirty="0" err="1" smtClean="0"/>
            <a:t>эл</a:t>
          </a:r>
          <a:r>
            <a:rPr lang="ru-RU" sz="1800" b="1" kern="1200" dirty="0" smtClean="0"/>
            <a:t>. носитель (записан ярлык вместо файла, файл поврежден, низкое качество записи ответов - посторонний шум, звуки)</a:t>
          </a:r>
          <a:endParaRPr lang="ru-RU" sz="1800" b="1" kern="1200" dirty="0"/>
        </a:p>
      </dsp:txBody>
      <dsp:txXfrm rot="240000">
        <a:off x="408739" y="2896408"/>
        <a:ext cx="3649875" cy="1466876"/>
      </dsp:txXfrm>
    </dsp:sp>
    <dsp:sp modelId="{910C00F5-16B0-4600-B928-1CB9674D3A53}">
      <dsp:nvSpPr>
        <dsp:cNvPr id="0" name=""/>
        <dsp:cNvSpPr/>
      </dsp:nvSpPr>
      <dsp:spPr>
        <a:xfrm rot="240000">
          <a:off x="584690" y="1330813"/>
          <a:ext cx="3505482" cy="1501075"/>
        </a:xfrm>
        <a:prstGeom prst="roundRect">
          <a:avLst/>
        </a:prstGeom>
        <a:solidFill>
          <a:srgbClr val="68928A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800" b="1" kern="1200" dirty="0" smtClean="0">
              <a:solidFill>
                <a:schemeClr val="bg1"/>
              </a:solidFill>
            </a:rPr>
            <a:t>Ошибки в заполнении специализированной формы (несоответствие с протоколом, лишние строчки, некорректно </a:t>
          </a:r>
          <a:r>
            <a:rPr lang="ru-RU" sz="1800" b="1" kern="1200" dirty="0" smtClean="0">
              <a:solidFill>
                <a:schemeClr val="bg1"/>
              </a:solidFill>
            </a:rPr>
            <a:t>заполнен или отсутствуют номера аудиторий и вариантов) </a:t>
          </a:r>
          <a:endParaRPr lang="ru-RU" sz="1800" b="1" kern="1200" dirty="0">
            <a:solidFill>
              <a:schemeClr val="bg1"/>
            </a:solidFill>
          </a:endParaRPr>
        </a:p>
      </dsp:txBody>
      <dsp:txXfrm rot="240000">
        <a:off x="584690" y="1330813"/>
        <a:ext cx="3505482" cy="150107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balance1">
  <dgm:title val=""/>
  <dgm:desc val=""/>
  <dgm:catLst>
    <dgm:cat type="relationship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25" srcId="2" destId="23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2"/>
        <dgm:pt modelId="21"/>
        <dgm:pt modelId="22"/>
        <dgm:pt modelId="23"/>
      </dgm:ptLst>
      <dgm:cxnLst>
        <dgm:cxn modelId="4" srcId="0" destId="1" srcOrd="0" destOrd="0"/>
        <dgm:cxn modelId="5" srcId="0" destId="2" srcOrd="1" destOrd="0"/>
        <dgm:cxn modelId="15" srcId="1" destId="11" srcOrd="0" destOrd="0"/>
        <dgm:cxn modelId="16" srcId="1" destId="12" srcOrd="0" destOrd="0"/>
        <dgm:cxn modelId="17" srcId="1" destId="13" srcOrd="0" destOrd="0"/>
        <dgm:cxn modelId="25" srcId="2" destId="21" srcOrd="0" destOrd="0"/>
        <dgm:cxn modelId="26" srcId="2" destId="22" srcOrd="0" destOrd="0"/>
        <dgm:cxn modelId="27" srcId="2" destId="23" srcOrd="0" destOrd="0"/>
      </dgm:cxnLst>
      <dgm:bg/>
      <dgm:whole/>
    </dgm:dataModel>
  </dgm:clrData>
  <dgm:layoutNode name="outerComposite">
    <dgm:varLst>
      <dgm:chMax val="2"/>
      <dgm:animLvl val="lvl"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>
      <dgm:constr type="h" for="ch" forName="parentComposite" refType="h" refFor="ch" refForName="dummyMaxCanvas" op="equ" fact="0.2"/>
      <dgm:constr type="t" for="ch" forName="parentComposite"/>
      <dgm:constr type="h" for="ch" forName="childrenComposite" refType="h" refFor="ch" refForName="dummyMaxCanvas" op="equ" fact="0.8"/>
      <dgm:constr type="t" for="ch" forName="childrenComposite" refType="h" refFor="ch" refForName="dummyMaxCanvas" fact="0.2"/>
    </dgm:constrLst>
    <dgm:ruleLst/>
    <dgm:layoutNode name="dummyMaxCanvas">
      <dgm:alg type="sp"/>
      <dgm:shape xmlns:r="http://schemas.openxmlformats.org/officeDocument/2006/relationships" r:blip="">
        <dgm:adjLst/>
      </dgm:shape>
      <dgm:presOf/>
      <dgm:constrLst/>
      <dgm:ruleLst/>
    </dgm:layoutNode>
    <dgm:layoutNode name="parentComposite">
      <dgm:alg type="composite"/>
      <dgm:shape xmlns:r="http://schemas.openxmlformats.org/officeDocument/2006/relationships" r:blip="">
        <dgm:adjLst/>
      </dgm:shape>
      <dgm:presOf/>
      <dgm:constrLst>
        <dgm:constr type="w" for="ch" forName="parent1" refType="w" fact="0.36"/>
        <dgm:constr type="ctrX" for="ch" forName="parent1" refType="w" fact="0.24"/>
        <dgm:constr type="w" for="ch" forName="parent2" refType="w" fact="0.36"/>
        <dgm:constr type="ctrX" for="ch" forName="parent2" refType="w" fact="0.76"/>
        <dgm:constr type="primFontSz" for="ch" ptType="node" op="equ"/>
      </dgm:constrLst>
      <dgm:ruleLst/>
      <dgm:layoutNode name="parent1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layoutNode name="parent2" styleLbl="alignAccFollowNode1">
        <dgm:varLst>
          <dgm:chMax val="4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ch" ptType="node" st="2" cnt="1"/>
        <dgm:constrLst>
          <dgm:constr type="primFontSz" val="65"/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</dgm:layoutNode>
    <dgm:layoutNode name="childrenComposite">
      <dgm:alg type="composite"/>
      <dgm:shape xmlns:r="http://schemas.openxmlformats.org/officeDocument/2006/relationships" r:blip="">
        <dgm:adjLst/>
      </dgm:shape>
      <dgm:presOf/>
      <dgm:constrLst>
        <dgm:constr type="primFontSz" for="ch" ptType="node" op="equ" val="65"/>
        <dgm:constr type="w" for="ch" forName="fulcrum" refType="w" fact="0.15"/>
        <dgm:constr type="h" for="ch" forName="fulcrum" refType="w" refFor="ch" refForName="fulcrum"/>
        <dgm:constr type="b" for="ch" forName="fulcrum" refType="h"/>
        <dgm:constr type="ctrX" for="ch" forName="fulcrum" refType="w" fact="0.5"/>
        <dgm:constr type="w" for="ch" forName="balance_00" refType="w" fact="0.9"/>
        <dgm:constr type="h" for="ch" forName="balance_00" refType="h" fact="0.076"/>
        <dgm:constr type="b" for="ch" forName="balance_00" refType="h" fact="0.81"/>
        <dgm:constr type="ctrX" for="ch" forName="balance_00" refType="w" fact="0.5"/>
        <dgm:constr type="w" for="ch" forName="balance_01" refType="w"/>
        <dgm:constr type="h" for="ch" forName="balance_01" refType="h" fact="0.157"/>
        <dgm:constr type="b" for="ch" forName="balance_01" refType="h" fact="0.85"/>
        <dgm:constr type="ctrX" for="ch" forName="balance_01" refType="w" fact="0.5"/>
        <dgm:constr type="w" for="ch" forName="balance_02" refType="w"/>
        <dgm:constr type="h" for="ch" forName="balance_02" refType="h" fact="0.157"/>
        <dgm:constr type="b" for="ch" forName="balance_02" refType="h" fact="0.85"/>
        <dgm:constr type="ctrX" for="ch" forName="balance_02" refType="w" fact="0.5"/>
        <dgm:constr type="w" for="ch" forName="balance_03" refType="w"/>
        <dgm:constr type="h" for="ch" forName="balance_03" refType="h" fact="0.157"/>
        <dgm:constr type="b" for="ch" forName="balance_03" refType="h" fact="0.85"/>
        <dgm:constr type="ctrX" for="ch" forName="balance_03" refType="w" fact="0.5"/>
        <dgm:constr type="w" for="ch" forName="balance_04" refType="w"/>
        <dgm:constr type="h" for="ch" forName="balance_04" refType="h" fact="0.157"/>
        <dgm:constr type="b" for="ch" forName="balance_04" refType="h" fact="0.85"/>
        <dgm:constr type="ctrX" for="ch" forName="balance_04" refType="w" fact="0.5"/>
        <dgm:constr type="w" for="ch" forName="balance_10" refType="w"/>
        <dgm:constr type="h" for="ch" forName="balance_10" refType="h" fact="0.157"/>
        <dgm:constr type="b" for="ch" forName="balance_10" refType="h" fact="0.85"/>
        <dgm:constr type="ctrX" for="ch" forName="balance_10" refType="w" fact="0.5"/>
        <dgm:constr type="w" for="ch" forName="balance_11" refType="w" fact="0.9"/>
        <dgm:constr type="h" for="ch" forName="balance_11" refType="h" fact="0.076"/>
        <dgm:constr type="b" for="ch" forName="balance_11" refType="h" fact="0.81"/>
        <dgm:constr type="ctrX" for="ch" forName="balance_11" refType="w" fact="0.5"/>
        <dgm:constr type="w" for="ch" forName="balance_12" refType="w"/>
        <dgm:constr type="h" for="ch" forName="balance_12" refType="h" fact="0.157"/>
        <dgm:constr type="b" for="ch" forName="balance_12" refType="h" fact="0.85"/>
        <dgm:constr type="ctrX" for="ch" forName="balance_12" refType="w" fact="0.5"/>
        <dgm:constr type="w" for="ch" forName="balance_13" refType="w"/>
        <dgm:constr type="h" for="ch" forName="balance_13" refType="h" fact="0.157"/>
        <dgm:constr type="b" for="ch" forName="balance_13" refType="h" fact="0.85"/>
        <dgm:constr type="ctrX" for="ch" forName="balance_13" refType="w" fact="0.5"/>
        <dgm:constr type="w" for="ch" forName="balance_14" refType="w"/>
        <dgm:constr type="h" for="ch" forName="balance_14" refType="h" fact="0.157"/>
        <dgm:constr type="b" for="ch" forName="balance_14" refType="h" fact="0.85"/>
        <dgm:constr type="ctrX" for="ch" forName="balance_14" refType="w" fact="0.5"/>
        <dgm:constr type="w" for="ch" forName="balance_20" refType="w"/>
        <dgm:constr type="h" for="ch" forName="balance_20" refType="h" fact="0.157"/>
        <dgm:constr type="b" for="ch" forName="balance_20" refType="h" fact="0.85"/>
        <dgm:constr type="ctrX" for="ch" forName="balance_20" refType="w" fact="0.5"/>
        <dgm:constr type="w" for="ch" forName="balance_21" refType="w"/>
        <dgm:constr type="h" for="ch" forName="balance_21" refType="h" fact="0.157"/>
        <dgm:constr type="b" for="ch" forName="balance_21" refType="h" fact="0.85"/>
        <dgm:constr type="ctrX" for="ch" forName="balance_21" refType="w" fact="0.5"/>
        <dgm:constr type="w" for="ch" forName="balance_22" refType="w" fact="0.9"/>
        <dgm:constr type="h" for="ch" forName="balance_22" refType="h" fact="0.076"/>
        <dgm:constr type="b" for="ch" forName="balance_22" refType="h" fact="0.81"/>
        <dgm:constr type="ctrX" for="ch" forName="balance_22" refType="w" fact="0.5"/>
        <dgm:constr type="w" for="ch" forName="balance_23" refType="w"/>
        <dgm:constr type="h" for="ch" forName="balance_23" refType="h" fact="0.157"/>
        <dgm:constr type="b" for="ch" forName="balance_23" refType="h" fact="0.85"/>
        <dgm:constr type="ctrX" for="ch" forName="balance_23" refType="w" fact="0.5"/>
        <dgm:constr type="w" for="ch" forName="balance_24" refType="w"/>
        <dgm:constr type="h" for="ch" forName="balance_24" refType="h" fact="0.157"/>
        <dgm:constr type="b" for="ch" forName="balance_24" refType="h" fact="0.85"/>
        <dgm:constr type="ctrX" for="ch" forName="balance_24" refType="w" fact="0.5"/>
        <dgm:constr type="w" for="ch" forName="balance_30" refType="w"/>
        <dgm:constr type="h" for="ch" forName="balance_30" refType="h" fact="0.157"/>
        <dgm:constr type="b" for="ch" forName="balance_30" refType="h" fact="0.85"/>
        <dgm:constr type="ctrX" for="ch" forName="balance_30" refType="w" fact="0.5"/>
        <dgm:constr type="w" for="ch" forName="balance_31" refType="w"/>
        <dgm:constr type="h" for="ch" forName="balance_31" refType="h" fact="0.157"/>
        <dgm:constr type="b" for="ch" forName="balance_31" refType="h" fact="0.85"/>
        <dgm:constr type="ctrX" for="ch" forName="balance_31" refType="w" fact="0.5"/>
        <dgm:constr type="w" for="ch" forName="balance_32" refType="w"/>
        <dgm:constr type="h" for="ch" forName="balance_32" refType="h" fact="0.157"/>
        <dgm:constr type="b" for="ch" forName="balance_32" refType="h" fact="0.85"/>
        <dgm:constr type="ctrX" for="ch" forName="balance_32" refType="w" fact="0.5"/>
        <dgm:constr type="w" for="ch" forName="balance_33" refType="w" fact="0.9"/>
        <dgm:constr type="h" for="ch" forName="balance_33" refType="h" fact="0.076"/>
        <dgm:constr type="b" for="ch" forName="balance_33" refType="h" fact="0.81"/>
        <dgm:constr type="ctrX" for="ch" forName="balance_33" refType="w" fact="0.5"/>
        <dgm:constr type="w" for="ch" forName="balance_34" refType="w"/>
        <dgm:constr type="h" for="ch" forName="balance_34" refType="h" fact="0.157"/>
        <dgm:constr type="b" for="ch" forName="balance_34" refType="h" fact="0.85"/>
        <dgm:constr type="ctrX" for="ch" forName="balance_34" refType="w" fact="0.5"/>
        <dgm:constr type="w" for="ch" forName="balance_40" refType="w"/>
        <dgm:constr type="h" for="ch" forName="balance_40" refType="h" fact="0.157"/>
        <dgm:constr type="b" for="ch" forName="balance_40" refType="h" fact="0.85"/>
        <dgm:constr type="ctrX" for="ch" forName="balance_40" refType="w" fact="0.5"/>
        <dgm:constr type="w" for="ch" forName="balance_41" refType="w"/>
        <dgm:constr type="h" for="ch" forName="balance_41" refType="h" fact="0.157"/>
        <dgm:constr type="b" for="ch" forName="balance_41" refType="h" fact="0.85"/>
        <dgm:constr type="ctrX" for="ch" forName="balance_41" refType="w" fact="0.5"/>
        <dgm:constr type="w" for="ch" forName="balance_42" refType="w"/>
        <dgm:constr type="h" for="ch" forName="balance_42" refType="h" fact="0.157"/>
        <dgm:constr type="b" for="ch" forName="balance_42" refType="h" fact="0.85"/>
        <dgm:constr type="ctrX" for="ch" forName="balance_42" refType="w" fact="0.5"/>
        <dgm:constr type="w" for="ch" forName="balance_43" refType="w"/>
        <dgm:constr type="h" for="ch" forName="balance_43" refType="h" fact="0.157"/>
        <dgm:constr type="b" for="ch" forName="balance_43" refType="h" fact="0.85"/>
        <dgm:constr type="ctrX" for="ch" forName="balance_43" refType="w" fact="0.5"/>
        <dgm:constr type="w" for="ch" forName="balance_44" refType="w" fact="0.9"/>
        <dgm:constr type="h" for="ch" forName="balance_44" refType="h" fact="0.076"/>
        <dgm:constr type="b" for="ch" forName="balance_44" refType="h" fact="0.81"/>
        <dgm:constr type="ctrX" for="ch" forName="balance_44" refType="w" fact="0.5"/>
        <dgm:constr type="w" for="ch" forName="right_01_1" refType="w" fact="0.4"/>
        <dgm:constr type="h" for="ch" forName="right_01_1" refType="h" fact="0.7"/>
        <dgm:constr type="b" for="ch" forName="right_01_1" refType="h" fact="0.76"/>
        <dgm:constr type="ctrX" for="ch" forName="right_01_1" refType="w" fact="0.78"/>
        <dgm:constr type="w" for="ch" forName="left_10_1" refType="w" fact="0.4"/>
        <dgm:constr type="h" for="ch" forName="left_10_1" refType="h" fact="0.7"/>
        <dgm:constr type="b" for="ch" forName="left_10_1" refType="h" fact="0.76"/>
        <dgm:constr type="ctrX" for="ch" forName="left_10_1" refType="w" fact="0.22"/>
        <dgm:constr type="w" for="ch" forName="right_11_1" refType="w" fact="0.36"/>
        <dgm:constr type="h" for="ch" forName="right_11_1" refType="h" fact="0.67"/>
        <dgm:constr type="b" for="ch" forName="right_11_1" refType="h" fact="0.725"/>
        <dgm:constr type="ctrX" for="ch" forName="right_11_1" refType="w" fact="0.76"/>
        <dgm:constr type="w" for="ch" forName="left_11_1" refType="w" fact="0.36"/>
        <dgm:constr type="h" for="ch" forName="left_11_1" refType="h" fact="0.67"/>
        <dgm:constr type="b" for="ch" forName="left_11_1" refType="h" fact="0.725"/>
        <dgm:constr type="ctrX" for="ch" forName="left_11_1" refType="w" fact="0.24"/>
        <dgm:constr type="w" for="ch" forName="right_02_1" refType="w" fact="0.388"/>
        <dgm:constr type="h" for="ch" forName="right_02_1" refType="h" fact="0.36"/>
        <dgm:constr type="b" for="ch" forName="right_02_1" refType="h" fact="0.76"/>
        <dgm:constr type="ctrX" for="ch" forName="right_02_1" refType="w" fact="0.77"/>
        <dgm:constr type="w" for="ch" forName="right_02_2" refType="w" fact="0.388"/>
        <dgm:constr type="h" for="ch" forName="right_02_2" refType="h" fact="0.36"/>
        <dgm:constr type="b" for="ch" forName="right_02_2" refType="h" fact="0.42"/>
        <dgm:constr type="ctrX" for="ch" forName="right_02_2" refType="w" fact="0.79"/>
        <dgm:constr type="w" for="ch" forName="left_20_1" refType="w" fact="0.388"/>
        <dgm:constr type="h" for="ch" forName="left_20_1" refType="h" fact="0.36"/>
        <dgm:constr type="b" for="ch" forName="left_20_1" refType="h" fact="0.76"/>
        <dgm:constr type="ctrX" for="ch" forName="left_20_1" refType="w" fact="0.23"/>
        <dgm:constr type="w" for="ch" forName="left_20_2" refType="w" fact="0.388"/>
        <dgm:constr type="h" for="ch" forName="left_20_2" refType="h" fact="0.36"/>
        <dgm:constr type="b" for="ch" forName="left_20_2" refType="h" fact="0.42"/>
        <dgm:constr type="ctrX" for="ch" forName="left_20_2" refType="w" fact="0.21"/>
        <dgm:constr type="w" for="ch" forName="right_12_1" refType="w" fact="0.388"/>
        <dgm:constr type="h" for="ch" forName="right_12_1" refType="h" fact="0.36"/>
        <dgm:constr type="b" for="ch" forName="right_12_1" refType="h" fact="0.76"/>
        <dgm:constr type="ctrX" for="ch" forName="right_12_1" refType="w" fact="0.77"/>
        <dgm:constr type="w" for="ch" forName="right_12_2" refType="w" fact="0.388"/>
        <dgm:constr type="h" for="ch" forName="right_12_2" refType="h" fact="0.36"/>
        <dgm:constr type="b" for="ch" forName="right_12_2" refType="h" fact="0.42"/>
        <dgm:constr type="ctrX" for="ch" forName="right_12_2" refType="w" fact="0.79"/>
        <dgm:constr type="w" for="ch" forName="left_12_1" refType="w" fact="0.388"/>
        <dgm:constr type="h" for="ch" forName="left_12_1" refType="h" fact="0.36"/>
        <dgm:constr type="b" for="ch" forName="left_12_1" refType="h" fact="0.715"/>
        <dgm:constr type="ctrX" for="ch" forName="left_12_1" refType="w" fact="0.255"/>
        <dgm:constr type="w" for="ch" forName="right_22_1" refType="w" fact="0.36"/>
        <dgm:constr type="h" for="ch" forName="right_22_1" refType="h" fact="0.32"/>
        <dgm:constr type="b" for="ch" forName="right_22_1" refType="h" fact="0.725"/>
        <dgm:constr type="ctrX" for="ch" forName="right_22_1" refType="w" fact="0.76"/>
        <dgm:constr type="w" for="ch" forName="right_22_2" refType="w" fact="0.36"/>
        <dgm:constr type="h" for="ch" forName="right_22_2" refType="h" fact="0.32"/>
        <dgm:constr type="b" for="ch" forName="right_22_2" refType="h" fact="0.39"/>
        <dgm:constr type="ctrX" for="ch" forName="right_22_2" refType="w" fact="0.76"/>
        <dgm:constr type="w" for="ch" forName="left_22_1" refType="w" fact="0.36"/>
        <dgm:constr type="h" for="ch" forName="left_22_1" refType="h" fact="0.32"/>
        <dgm:constr type="b" for="ch" forName="left_22_1" refType="h" fact="0.725"/>
        <dgm:constr type="ctrX" for="ch" forName="left_22_1" refType="w" fact="0.24"/>
        <dgm:constr type="w" for="ch" forName="left_22_2" refType="w" fact="0.36"/>
        <dgm:constr type="h" for="ch" forName="left_22_2" refType="h" fact="0.32"/>
        <dgm:constr type="b" for="ch" forName="left_22_2" refType="h" fact="0.39"/>
        <dgm:constr type="ctrX" for="ch" forName="left_22_2" refType="w" fact="0.24"/>
        <dgm:constr type="w" for="ch" forName="left_21_1" refType="w" fact="0.388"/>
        <dgm:constr type="h" for="ch" forName="left_21_1" refType="h" fact="0.36"/>
        <dgm:constr type="b" for="ch" forName="left_21_1" refType="h" fact="0.76"/>
        <dgm:constr type="ctrX" for="ch" forName="left_21_1" refType="w" fact="0.23"/>
        <dgm:constr type="w" for="ch" forName="left_21_2" refType="w" fact="0.388"/>
        <dgm:constr type="h" for="ch" forName="left_21_2" refType="h" fact="0.36"/>
        <dgm:constr type="b" for="ch" forName="left_21_2" refType="h" fact="0.42"/>
        <dgm:constr type="ctrX" for="ch" forName="left_21_2" refType="w" fact="0.21"/>
        <dgm:constr type="w" for="ch" forName="right_21_1" refType="w" fact="0.388"/>
        <dgm:constr type="h" for="ch" forName="right_21_1" refType="h" fact="0.36"/>
        <dgm:constr type="b" for="ch" forName="right_21_1" refType="h" fact="0.715"/>
        <dgm:constr type="ctrX" for="ch" forName="right_21_1" refType="w" fact="0.745"/>
        <dgm:constr type="w" for="ch" forName="right_03_1" refType="w" fact="0.37"/>
        <dgm:constr type="h" for="ch" forName="right_03_1" refType="h" fact="0.24"/>
        <dgm:constr type="b" for="ch" forName="right_03_1" refType="h" fact="0.76"/>
        <dgm:constr type="ctrX" for="ch" forName="right_03_1" refType="w" fact="0.77"/>
        <dgm:constr type="w" for="ch" forName="right_03_2" refType="w" fact="0.37"/>
        <dgm:constr type="h" for="ch" forName="right_03_2" refType="h" fact="0.24"/>
        <dgm:constr type="b" for="ch" forName="right_03_2" refType="h" fact="0.535"/>
        <dgm:constr type="ctrX" for="ch" forName="right_03_2" refType="w" fact="0.783"/>
        <dgm:constr type="w" for="ch" forName="right_03_3" refType="w" fact="0.37"/>
        <dgm:constr type="h" for="ch" forName="right_03_3" refType="h" fact="0.24"/>
        <dgm:constr type="b" for="ch" forName="right_03_3" refType="h" fact="0.315"/>
        <dgm:constr type="ctrX" for="ch" forName="right_03_3" refType="w" fact="0.796"/>
        <dgm:constr type="w" for="ch" forName="left_30_1" refType="w" fact="0.37"/>
        <dgm:constr type="h" for="ch" forName="left_30_1" refType="h" fact="0.24"/>
        <dgm:constr type="b" for="ch" forName="left_30_1" refType="h" fact="0.76"/>
        <dgm:constr type="ctrX" for="ch" forName="left_30_1" refType="w" fact="0.23"/>
        <dgm:constr type="w" for="ch" forName="left_30_2" refType="w" fact="0.37"/>
        <dgm:constr type="h" for="ch" forName="left_30_2" refType="h" fact="0.24"/>
        <dgm:constr type="b" for="ch" forName="left_30_2" refType="h" fact="0.535"/>
        <dgm:constr type="ctrX" for="ch" forName="left_30_2" refType="w" fact="0.217"/>
        <dgm:constr type="w" for="ch" forName="left_30_3" refType="w" fact="0.37"/>
        <dgm:constr type="h" for="ch" forName="left_30_3" refType="h" fact="0.24"/>
        <dgm:constr type="b" for="ch" forName="left_30_3" refType="h" fact="0.315"/>
        <dgm:constr type="ctrX" for="ch" forName="left_30_3" refType="w" fact="0.204"/>
        <dgm:constr type="w" for="ch" forName="right_13_1" refType="w" fact="0.37"/>
        <dgm:constr type="h" for="ch" forName="right_13_1" refType="h" fact="0.24"/>
        <dgm:constr type="b" for="ch" forName="right_13_1" refType="h" fact="0.76"/>
        <dgm:constr type="ctrX" for="ch" forName="right_13_1" refType="w" fact="0.77"/>
        <dgm:constr type="w" for="ch" forName="right_13_2" refType="w" fact="0.37"/>
        <dgm:constr type="h" for="ch" forName="right_13_2" refType="h" fact="0.24"/>
        <dgm:constr type="b" for="ch" forName="right_13_2" refType="h" fact="0.535"/>
        <dgm:constr type="ctrX" for="ch" forName="right_13_2" refType="w" fact="0.783"/>
        <dgm:constr type="w" for="ch" forName="right_13_3" refType="w" fact="0.37"/>
        <dgm:constr type="h" for="ch" forName="right_13_3" refType="h" fact="0.24"/>
        <dgm:constr type="b" for="ch" forName="right_13_3" refType="h" fact="0.315"/>
        <dgm:constr type="ctrX" for="ch" forName="right_13_3" refType="w" fact="0.796"/>
        <dgm:constr type="w" for="ch" forName="left_13_1" refType="w" fact="0.37"/>
        <dgm:constr type="h" for="ch" forName="left_13_1" refType="h" fact="0.24"/>
        <dgm:constr type="b" for="ch" forName="left_13_1" refType="h" fact="0.715"/>
        <dgm:constr type="ctrX" for="ch" forName="left_13_1" refType="w" fact="0.255"/>
        <dgm:constr type="w" for="ch" forName="left_31_1" refType="w" fact="0.37"/>
        <dgm:constr type="h" for="ch" forName="left_31_1" refType="h" fact="0.24"/>
        <dgm:constr type="b" for="ch" forName="left_31_1" refType="h" fact="0.76"/>
        <dgm:constr type="ctrX" for="ch" forName="left_31_1" refType="w" fact="0.23"/>
        <dgm:constr type="w" for="ch" forName="left_31_2" refType="w" fact="0.37"/>
        <dgm:constr type="h" for="ch" forName="left_31_2" refType="h" fact="0.24"/>
        <dgm:constr type="b" for="ch" forName="left_31_2" refType="h" fact="0.535"/>
        <dgm:constr type="ctrX" for="ch" forName="left_31_2" refType="w" fact="0.217"/>
        <dgm:constr type="w" for="ch" forName="left_31_3" refType="w" fact="0.37"/>
        <dgm:constr type="h" for="ch" forName="left_31_3" refType="h" fact="0.24"/>
        <dgm:constr type="b" for="ch" forName="left_31_3" refType="h" fact="0.315"/>
        <dgm:constr type="ctrX" for="ch" forName="left_31_3" refType="w" fact="0.204"/>
        <dgm:constr type="w" for="ch" forName="right_31_1" refType="w" fact="0.37"/>
        <dgm:constr type="h" for="ch" forName="right_31_1" refType="h" fact="0.24"/>
        <dgm:constr type="b" for="ch" forName="right_31_1" refType="h" fact="0.715"/>
        <dgm:constr type="ctrX" for="ch" forName="right_31_1" refType="w" fact="0.745"/>
        <dgm:constr type="w" for="ch" forName="right_23_1" refType="w" fact="0.37"/>
        <dgm:constr type="h" for="ch" forName="right_23_1" refType="h" fact="0.24"/>
        <dgm:constr type="b" for="ch" forName="right_23_1" refType="h" fact="0.76"/>
        <dgm:constr type="ctrX" for="ch" forName="right_23_1" refType="w" fact="0.77"/>
        <dgm:constr type="w" for="ch" forName="right_23_2" refType="w" fact="0.37"/>
        <dgm:constr type="h" for="ch" forName="right_23_2" refType="h" fact="0.24"/>
        <dgm:constr type="b" for="ch" forName="right_23_2" refType="h" fact="0.535"/>
        <dgm:constr type="ctrX" for="ch" forName="right_23_2" refType="w" fact="0.783"/>
        <dgm:constr type="w" for="ch" forName="right_23_3" refType="w" fact="0.37"/>
        <dgm:constr type="h" for="ch" forName="right_23_3" refType="h" fact="0.24"/>
        <dgm:constr type="b" for="ch" forName="right_23_3" refType="h" fact="0.315"/>
        <dgm:constr type="ctrX" for="ch" forName="right_23_3" refType="w" fact="0.796"/>
        <dgm:constr type="w" for="ch" forName="left_23_1" refType="w" fact="0.37"/>
        <dgm:constr type="h" for="ch" forName="left_23_1" refType="h" fact="0.24"/>
        <dgm:constr type="b" for="ch" forName="left_23_1" refType="h" fact="0.715"/>
        <dgm:constr type="ctrX" for="ch" forName="left_23_1" refType="w" fact="0.255"/>
        <dgm:constr type="w" for="ch" forName="left_23_2" refType="w" fact="0.37"/>
        <dgm:constr type="h" for="ch" forName="left_23_2" refType="h" fact="0.24"/>
        <dgm:constr type="b" for="ch" forName="left_23_2" refType="h" fact="0.49"/>
        <dgm:constr type="ctrX" for="ch" forName="left_23_2" refType="w" fact="0.268"/>
        <dgm:constr type="w" for="ch" forName="left_32_1" refType="w" fact="0.37"/>
        <dgm:constr type="h" for="ch" forName="left_32_1" refType="h" fact="0.24"/>
        <dgm:constr type="b" for="ch" forName="left_32_1" refType="h" fact="0.76"/>
        <dgm:constr type="ctrX" for="ch" forName="left_32_1" refType="w" fact="0.23"/>
        <dgm:constr type="w" for="ch" forName="left_32_2" refType="w" fact="0.37"/>
        <dgm:constr type="h" for="ch" forName="left_32_2" refType="h" fact="0.24"/>
        <dgm:constr type="b" for="ch" forName="left_32_2" refType="h" fact="0.535"/>
        <dgm:constr type="ctrX" for="ch" forName="left_32_2" refType="w" fact="0.217"/>
        <dgm:constr type="w" for="ch" forName="left_32_3" refType="w" fact="0.37"/>
        <dgm:constr type="h" for="ch" forName="left_32_3" refType="h" fact="0.24"/>
        <dgm:constr type="b" for="ch" forName="left_32_3" refType="h" fact="0.315"/>
        <dgm:constr type="ctrX" for="ch" forName="left_32_3" refType="w" fact="0.204"/>
        <dgm:constr type="w" for="ch" forName="right_32_1" refType="w" fact="0.37"/>
        <dgm:constr type="h" for="ch" forName="right_32_1" refType="h" fact="0.24"/>
        <dgm:constr type="b" for="ch" forName="right_32_1" refType="h" fact="0.715"/>
        <dgm:constr type="ctrX" for="ch" forName="right_32_1" refType="w" fact="0.745"/>
        <dgm:constr type="w" for="ch" forName="right_32_2" refType="w" fact="0.37"/>
        <dgm:constr type="h" for="ch" forName="right_32_2" refType="h" fact="0.24"/>
        <dgm:constr type="b" for="ch" forName="right_32_2" refType="h" fact="0.49"/>
        <dgm:constr type="ctrX" for="ch" forName="right_32_2" refType="w" fact="0.732"/>
        <dgm:constr type="w" for="ch" forName="right_33_1" refType="w" fact="0.36"/>
        <dgm:constr type="h" for="ch" forName="right_33_1" refType="h" fact="0.21"/>
        <dgm:constr type="b" for="ch" forName="right_33_1" refType="h" fact="0.725"/>
        <dgm:constr type="ctrX" for="ch" forName="right_33_1" refType="w" fact="0.76"/>
        <dgm:constr type="w" for="ch" forName="right_33_2" refType="w" fact="0.36"/>
        <dgm:constr type="h" for="ch" forName="right_33_2" refType="h" fact="0.21"/>
        <dgm:constr type="b" for="ch" forName="right_33_2" refType="h" fact="0.5"/>
        <dgm:constr type="ctrX" for="ch" forName="right_33_2" refType="w" fact="0.76"/>
        <dgm:constr type="w" for="ch" forName="right_33_3" refType="w" fact="0.36"/>
        <dgm:constr type="h" for="ch" forName="right_33_3" refType="h" fact="0.21"/>
        <dgm:constr type="b" for="ch" forName="right_33_3" refType="h" fact="0.275"/>
        <dgm:constr type="ctrX" for="ch" forName="right_33_3" refType="w" fact="0.76"/>
        <dgm:constr type="w" for="ch" forName="left_33_1" refType="w" fact="0.36"/>
        <dgm:constr type="h" for="ch" forName="left_33_1" refType="h" fact="0.21"/>
        <dgm:constr type="b" for="ch" forName="left_33_1" refType="h" fact="0.725"/>
        <dgm:constr type="ctrX" for="ch" forName="left_33_1" refType="w" fact="0.24"/>
        <dgm:constr type="w" for="ch" forName="left_33_2" refType="w" fact="0.36"/>
        <dgm:constr type="h" for="ch" forName="left_33_2" refType="h" fact="0.21"/>
        <dgm:constr type="b" for="ch" forName="left_33_2" refType="h" fact="0.5"/>
        <dgm:constr type="ctrX" for="ch" forName="left_33_2" refType="w" fact="0.24"/>
        <dgm:constr type="w" for="ch" forName="left_33_3" refType="w" fact="0.36"/>
        <dgm:constr type="h" for="ch" forName="left_33_3" refType="h" fact="0.21"/>
        <dgm:constr type="b" for="ch" forName="left_33_3" refType="h" fact="0.275"/>
        <dgm:constr type="ctrX" for="ch" forName="left_33_3" refType="w" fact="0.24"/>
        <dgm:constr type="w" for="ch" forName="right_04_1" refType="w" fact="0.365"/>
        <dgm:constr type="h" for="ch" forName="right_04_1" refType="h" fact="0.185"/>
        <dgm:constr type="b" for="ch" forName="right_04_1" refType="h" fact="0.76"/>
        <dgm:constr type="ctrX" for="ch" forName="right_04_1" refType="w" fact="0.77"/>
        <dgm:constr type="w" for="ch" forName="right_04_2" refType="w" fact="0.365"/>
        <dgm:constr type="h" for="ch" forName="right_04_2" refType="h" fact="0.185"/>
        <dgm:constr type="b" for="ch" forName="right_04_2" refType="h" fact="0.595"/>
        <dgm:constr type="ctrX" for="ch" forName="right_04_2" refType="w" fact="0.78"/>
        <dgm:constr type="w" for="ch" forName="right_04_3" refType="w" fact="0.365"/>
        <dgm:constr type="h" for="ch" forName="right_04_3" refType="h" fact="0.185"/>
        <dgm:constr type="b" for="ch" forName="right_04_3" refType="h" fact="0.43"/>
        <dgm:constr type="ctrX" for="ch" forName="right_04_3" refType="w" fact="0.79"/>
        <dgm:constr type="w" for="ch" forName="right_04_4" refType="w" fact="0.365"/>
        <dgm:constr type="h" for="ch" forName="right_04_4" refType="h" fact="0.185"/>
        <dgm:constr type="b" for="ch" forName="right_04_4" refType="h" fact="0.265"/>
        <dgm:constr type="ctrX" for="ch" forName="right_04_4" refType="w" fact="0.8"/>
        <dgm:constr type="w" for="ch" forName="left_40_1" refType="w" fact="0.365"/>
        <dgm:constr type="h" for="ch" forName="left_40_1" refType="h" fact="0.185"/>
        <dgm:constr type="b" for="ch" forName="left_40_1" refType="h" fact="0.76"/>
        <dgm:constr type="ctrX" for="ch" forName="left_40_1" refType="w" fact="0.23"/>
        <dgm:constr type="w" for="ch" forName="left_40_2" refType="w" fact="0.365"/>
        <dgm:constr type="h" for="ch" forName="left_40_2" refType="h" fact="0.185"/>
        <dgm:constr type="b" for="ch" forName="left_40_2" refType="h" fact="0.595"/>
        <dgm:constr type="ctrX" for="ch" forName="left_40_2" refType="w" fact="0.22"/>
        <dgm:constr type="w" for="ch" forName="left_40_3" refType="w" fact="0.365"/>
        <dgm:constr type="h" for="ch" forName="left_40_3" refType="h" fact="0.185"/>
        <dgm:constr type="b" for="ch" forName="left_40_3" refType="h" fact="0.43"/>
        <dgm:constr type="ctrX" for="ch" forName="left_40_3" refType="w" fact="0.21"/>
        <dgm:constr type="w" for="ch" forName="left_40_4" refType="w" fact="0.365"/>
        <dgm:constr type="h" for="ch" forName="left_40_4" refType="h" fact="0.185"/>
        <dgm:constr type="b" for="ch" forName="left_40_4" refType="h" fact="0.265"/>
        <dgm:constr type="ctrX" for="ch" forName="left_40_4" refType="w" fact="0.2"/>
        <dgm:constr type="w" for="ch" forName="right_14_1" refType="w" fact="0.365"/>
        <dgm:constr type="h" for="ch" forName="right_14_1" refType="h" fact="0.185"/>
        <dgm:constr type="b" for="ch" forName="right_14_1" refType="h" fact="0.76"/>
        <dgm:constr type="ctrX" for="ch" forName="right_14_1" refType="w" fact="0.77"/>
        <dgm:constr type="w" for="ch" forName="right_14_2" refType="w" fact="0.365"/>
        <dgm:constr type="h" for="ch" forName="right_14_2" refType="h" fact="0.185"/>
        <dgm:constr type="b" for="ch" forName="right_14_2" refType="h" fact="0.595"/>
        <dgm:constr type="ctrX" for="ch" forName="right_14_2" refType="w" fact="0.78"/>
        <dgm:constr type="w" for="ch" forName="right_14_3" refType="w" fact="0.365"/>
        <dgm:constr type="h" for="ch" forName="right_14_3" refType="h" fact="0.185"/>
        <dgm:constr type="b" for="ch" forName="right_14_3" refType="h" fact="0.43"/>
        <dgm:constr type="ctrX" for="ch" forName="right_14_3" refType="w" fact="0.79"/>
        <dgm:constr type="w" for="ch" forName="right_14_4" refType="w" fact="0.365"/>
        <dgm:constr type="h" for="ch" forName="right_14_4" refType="h" fact="0.185"/>
        <dgm:constr type="b" for="ch" forName="right_14_4" refType="h" fact="0.265"/>
        <dgm:constr type="ctrX" for="ch" forName="right_14_4" refType="w" fact="0.8"/>
        <dgm:constr type="w" for="ch" forName="left_14_1" refType="w" fact="0.365"/>
        <dgm:constr type="h" for="ch" forName="left_14_1" refType="h" fact="0.185"/>
        <dgm:constr type="b" for="ch" forName="left_14_1" refType="h" fact="0.715"/>
        <dgm:constr type="ctrX" for="ch" forName="left_14_1" refType="w" fact="0.25"/>
        <dgm:constr type="w" for="ch" forName="left_41_1" refType="w" fact="0.365"/>
        <dgm:constr type="h" for="ch" forName="left_41_1" refType="h" fact="0.185"/>
        <dgm:constr type="b" for="ch" forName="left_41_1" refType="h" fact="0.76"/>
        <dgm:constr type="ctrX" for="ch" forName="left_41_1" refType="w" fact="0.23"/>
        <dgm:constr type="w" for="ch" forName="left_41_2" refType="w" fact="0.365"/>
        <dgm:constr type="h" for="ch" forName="left_41_2" refType="h" fact="0.185"/>
        <dgm:constr type="b" for="ch" forName="left_41_2" refType="h" fact="0.595"/>
        <dgm:constr type="ctrX" for="ch" forName="left_41_2" refType="w" fact="0.22"/>
        <dgm:constr type="w" for="ch" forName="left_41_3" refType="w" fact="0.365"/>
        <dgm:constr type="h" for="ch" forName="left_41_3" refType="h" fact="0.185"/>
        <dgm:constr type="b" for="ch" forName="left_41_3" refType="h" fact="0.43"/>
        <dgm:constr type="ctrX" for="ch" forName="left_41_3" refType="w" fact="0.21"/>
        <dgm:constr type="w" for="ch" forName="left_41_4" refType="w" fact="0.365"/>
        <dgm:constr type="h" for="ch" forName="left_41_4" refType="h" fact="0.185"/>
        <dgm:constr type="b" for="ch" forName="left_41_4" refType="h" fact="0.265"/>
        <dgm:constr type="ctrX" for="ch" forName="left_41_4" refType="w" fact="0.2"/>
        <dgm:constr type="w" for="ch" forName="right_41_1" refType="w" fact="0.365"/>
        <dgm:constr type="h" for="ch" forName="right_41_1" refType="h" fact="0.185"/>
        <dgm:constr type="b" for="ch" forName="right_41_1" refType="h" fact="0.715"/>
        <dgm:constr type="ctrX" for="ch" forName="right_41_1" refType="w" fact="0.75"/>
        <dgm:constr type="w" for="ch" forName="right_24_1" refType="w" fact="0.365"/>
        <dgm:constr type="h" for="ch" forName="right_24_1" refType="h" fact="0.185"/>
        <dgm:constr type="b" for="ch" forName="right_24_1" refType="h" fact="0.76"/>
        <dgm:constr type="ctrX" for="ch" forName="right_24_1" refType="w" fact="0.77"/>
        <dgm:constr type="w" for="ch" forName="right_24_2" refType="w" fact="0.365"/>
        <dgm:constr type="h" for="ch" forName="right_24_2" refType="h" fact="0.185"/>
        <dgm:constr type="b" for="ch" forName="right_24_2" refType="h" fact="0.595"/>
        <dgm:constr type="ctrX" for="ch" forName="right_24_2" refType="w" fact="0.78"/>
        <dgm:constr type="w" for="ch" forName="right_24_3" refType="w" fact="0.365"/>
        <dgm:constr type="h" for="ch" forName="right_24_3" refType="h" fact="0.185"/>
        <dgm:constr type="b" for="ch" forName="right_24_3" refType="h" fact="0.43"/>
        <dgm:constr type="ctrX" for="ch" forName="right_24_3" refType="w" fact="0.79"/>
        <dgm:constr type="w" for="ch" forName="right_24_4" refType="w" fact="0.365"/>
        <dgm:constr type="h" for="ch" forName="right_24_4" refType="h" fact="0.185"/>
        <dgm:constr type="b" for="ch" forName="right_24_4" refType="h" fact="0.265"/>
        <dgm:constr type="ctrX" for="ch" forName="right_24_4" refType="w" fact="0.8"/>
        <dgm:constr type="w" for="ch" forName="left_24_1" refType="w" fact="0.365"/>
        <dgm:constr type="h" for="ch" forName="left_24_1" refType="h" fact="0.185"/>
        <dgm:constr type="b" for="ch" forName="left_24_1" refType="h" fact="0.715"/>
        <dgm:constr type="ctrX" for="ch" forName="left_24_1" refType="w" fact="0.25"/>
        <dgm:constr type="w" for="ch" forName="left_24_2" refType="w" fact="0.365"/>
        <dgm:constr type="h" for="ch" forName="left_24_2" refType="h" fact="0.185"/>
        <dgm:constr type="b" for="ch" forName="left_24_2" refType="h" fact="0.55"/>
        <dgm:constr type="ctrX" for="ch" forName="left_24_2" refType="w" fact="0.26"/>
        <dgm:constr type="w" for="ch" forName="left_42_1" refType="w" fact="0.365"/>
        <dgm:constr type="h" for="ch" forName="left_42_1" refType="h" fact="0.185"/>
        <dgm:constr type="b" for="ch" forName="left_42_1" refType="h" fact="0.76"/>
        <dgm:constr type="ctrX" for="ch" forName="left_42_1" refType="w" fact="0.23"/>
        <dgm:constr type="w" for="ch" forName="left_42_2" refType="w" fact="0.365"/>
        <dgm:constr type="h" for="ch" forName="left_42_2" refType="h" fact="0.185"/>
        <dgm:constr type="b" for="ch" forName="left_42_2" refType="h" fact="0.595"/>
        <dgm:constr type="ctrX" for="ch" forName="left_42_2" refType="w" fact="0.22"/>
        <dgm:constr type="w" for="ch" forName="left_42_3" refType="w" fact="0.365"/>
        <dgm:constr type="h" for="ch" forName="left_42_3" refType="h" fact="0.185"/>
        <dgm:constr type="b" for="ch" forName="left_42_3" refType="h" fact="0.43"/>
        <dgm:constr type="ctrX" for="ch" forName="left_42_3" refType="w" fact="0.21"/>
        <dgm:constr type="w" for="ch" forName="left_42_4" refType="w" fact="0.365"/>
        <dgm:constr type="h" for="ch" forName="left_42_4" refType="h" fact="0.185"/>
        <dgm:constr type="b" for="ch" forName="left_42_4" refType="h" fact="0.265"/>
        <dgm:constr type="ctrX" for="ch" forName="left_42_4" refType="w" fact="0.2"/>
        <dgm:constr type="w" for="ch" forName="right_42_1" refType="w" fact="0.365"/>
        <dgm:constr type="h" for="ch" forName="right_42_1" refType="h" fact="0.185"/>
        <dgm:constr type="b" for="ch" forName="right_42_1" refType="h" fact="0.715"/>
        <dgm:constr type="ctrX" for="ch" forName="right_42_1" refType="w" fact="0.75"/>
        <dgm:constr type="w" for="ch" forName="right_42_2" refType="w" fact="0.365"/>
        <dgm:constr type="h" for="ch" forName="right_42_2" refType="h" fact="0.185"/>
        <dgm:constr type="b" for="ch" forName="right_42_2" refType="h" fact="0.55"/>
        <dgm:constr type="ctrX" for="ch" forName="right_42_2" refType="w" fact="0.74"/>
        <dgm:constr type="w" for="ch" forName="right_34_1" refType="w" fact="0.365"/>
        <dgm:constr type="h" for="ch" forName="right_34_1" refType="h" fact="0.185"/>
        <dgm:constr type="b" for="ch" forName="right_34_1" refType="h" fact="0.76"/>
        <dgm:constr type="ctrX" for="ch" forName="right_34_1" refType="w" fact="0.77"/>
        <dgm:constr type="w" for="ch" forName="right_34_2" refType="w" fact="0.365"/>
        <dgm:constr type="h" for="ch" forName="right_34_2" refType="h" fact="0.185"/>
        <dgm:constr type="b" for="ch" forName="right_34_2" refType="h" fact="0.595"/>
        <dgm:constr type="ctrX" for="ch" forName="right_34_2" refType="w" fact="0.78"/>
        <dgm:constr type="w" for="ch" forName="right_34_3" refType="w" fact="0.365"/>
        <dgm:constr type="h" for="ch" forName="right_34_3" refType="h" fact="0.185"/>
        <dgm:constr type="b" for="ch" forName="right_34_3" refType="h" fact="0.43"/>
        <dgm:constr type="ctrX" for="ch" forName="right_34_3" refType="w" fact="0.79"/>
        <dgm:constr type="w" for="ch" forName="right_34_4" refType="w" fact="0.365"/>
        <dgm:constr type="h" for="ch" forName="right_34_4" refType="h" fact="0.185"/>
        <dgm:constr type="b" for="ch" forName="right_34_4" refType="h" fact="0.265"/>
        <dgm:constr type="ctrX" for="ch" forName="right_34_4" refType="w" fact="0.8"/>
        <dgm:constr type="w" for="ch" forName="left_34_1" refType="w" fact="0.365"/>
        <dgm:constr type="h" for="ch" forName="left_34_1" refType="h" fact="0.185"/>
        <dgm:constr type="b" for="ch" forName="left_34_1" refType="h" fact="0.715"/>
        <dgm:constr type="ctrX" for="ch" forName="left_34_1" refType="w" fact="0.25"/>
        <dgm:constr type="w" for="ch" forName="left_34_2" refType="w" fact="0.365"/>
        <dgm:constr type="h" for="ch" forName="left_34_2" refType="h" fact="0.185"/>
        <dgm:constr type="b" for="ch" forName="left_34_2" refType="h" fact="0.55"/>
        <dgm:constr type="ctrX" for="ch" forName="left_34_2" refType="w" fact="0.26"/>
        <dgm:constr type="w" for="ch" forName="left_34_3" refType="w" fact="0.365"/>
        <dgm:constr type="h" for="ch" forName="left_34_3" refType="h" fact="0.185"/>
        <dgm:constr type="b" for="ch" forName="left_34_3" refType="h" fact="0.385"/>
        <dgm:constr type="ctrX" for="ch" forName="left_34_3" refType="w" fact="0.27"/>
        <dgm:constr type="w" for="ch" forName="left_43_1" refType="w" fact="0.365"/>
        <dgm:constr type="h" for="ch" forName="left_43_1" refType="h" fact="0.185"/>
        <dgm:constr type="b" for="ch" forName="left_43_1" refType="h" fact="0.76"/>
        <dgm:constr type="ctrX" for="ch" forName="left_43_1" refType="w" fact="0.23"/>
        <dgm:constr type="w" for="ch" forName="left_43_2" refType="w" fact="0.365"/>
        <dgm:constr type="h" for="ch" forName="left_43_2" refType="h" fact="0.185"/>
        <dgm:constr type="b" for="ch" forName="left_43_2" refType="h" fact="0.595"/>
        <dgm:constr type="ctrX" for="ch" forName="left_43_2" refType="w" fact="0.22"/>
        <dgm:constr type="w" for="ch" forName="left_43_3" refType="w" fact="0.365"/>
        <dgm:constr type="h" for="ch" forName="left_43_3" refType="h" fact="0.185"/>
        <dgm:constr type="b" for="ch" forName="left_43_3" refType="h" fact="0.43"/>
        <dgm:constr type="ctrX" for="ch" forName="left_43_3" refType="w" fact="0.21"/>
        <dgm:constr type="w" for="ch" forName="left_43_4" refType="w" fact="0.365"/>
        <dgm:constr type="h" for="ch" forName="left_43_4" refType="h" fact="0.185"/>
        <dgm:constr type="b" for="ch" forName="left_43_4" refType="h" fact="0.265"/>
        <dgm:constr type="ctrX" for="ch" forName="left_43_4" refType="w" fact="0.2"/>
        <dgm:constr type="w" for="ch" forName="right_43_1" refType="w" fact="0.365"/>
        <dgm:constr type="h" for="ch" forName="right_43_1" refType="h" fact="0.185"/>
        <dgm:constr type="b" for="ch" forName="right_43_1" refType="h" fact="0.715"/>
        <dgm:constr type="ctrX" for="ch" forName="right_43_1" refType="w" fact="0.75"/>
        <dgm:constr type="w" for="ch" forName="right_43_2" refType="w" fact="0.365"/>
        <dgm:constr type="h" for="ch" forName="right_43_2" refType="h" fact="0.185"/>
        <dgm:constr type="b" for="ch" forName="right_43_2" refType="h" fact="0.55"/>
        <dgm:constr type="ctrX" for="ch" forName="right_43_2" refType="w" fact="0.74"/>
        <dgm:constr type="w" for="ch" forName="right_43_3" refType="w" fact="0.365"/>
        <dgm:constr type="h" for="ch" forName="right_43_3" refType="h" fact="0.185"/>
        <dgm:constr type="b" for="ch" forName="right_43_3" refType="h" fact="0.385"/>
        <dgm:constr type="ctrX" for="ch" forName="right_43_3" refType="w" fact="0.73"/>
        <dgm:constr type="w" for="ch" forName="right_44_1" refType="w" fact="0.36"/>
        <dgm:constr type="h" for="ch" forName="right_44_1" refType="h" fact="0.154"/>
        <dgm:constr type="b" for="ch" forName="right_44_1" refType="h" fact="0.725"/>
        <dgm:constr type="ctrX" for="ch" forName="right_44_1" refType="w" fact="0.76"/>
        <dgm:constr type="w" for="ch" forName="right_44_2" refType="w" fact="0.36"/>
        <dgm:constr type="h" for="ch" forName="right_44_2" refType="h" fact="0.154"/>
        <dgm:constr type="b" for="ch" forName="right_44_2" refType="h" fact="0.559"/>
        <dgm:constr type="ctrX" for="ch" forName="right_44_2" refType="w" fact="0.76"/>
        <dgm:constr type="w" for="ch" forName="right_44_3" refType="w" fact="0.36"/>
        <dgm:constr type="h" for="ch" forName="right_44_3" refType="h" fact="0.154"/>
        <dgm:constr type="b" for="ch" forName="right_44_3" refType="h" fact="0.393"/>
        <dgm:constr type="ctrX" for="ch" forName="right_44_3" refType="w" fact="0.76"/>
        <dgm:constr type="w" for="ch" forName="right_44_4" refType="w" fact="0.36"/>
        <dgm:constr type="h" for="ch" forName="right_44_4" refType="h" fact="0.154"/>
        <dgm:constr type="b" for="ch" forName="right_44_4" refType="h" fact="0.224"/>
        <dgm:constr type="ctrX" for="ch" forName="right_44_4" refType="w" fact="0.76"/>
        <dgm:constr type="w" for="ch" forName="left_44_1" refType="w" fact="0.36"/>
        <dgm:constr type="h" for="ch" forName="left_44_1" refType="h" fact="0.154"/>
        <dgm:constr type="b" for="ch" forName="left_44_1" refType="h" fact="0.725"/>
        <dgm:constr type="ctrX" for="ch" forName="left_44_1" refType="w" fact="0.24"/>
        <dgm:constr type="w" for="ch" forName="left_44_2" refType="w" fact="0.36"/>
        <dgm:constr type="h" for="ch" forName="left_44_2" refType="h" fact="0.154"/>
        <dgm:constr type="b" for="ch" forName="left_44_2" refType="h" fact="0.559"/>
        <dgm:constr type="ctrX" for="ch" forName="left_44_2" refType="w" fact="0.24"/>
        <dgm:constr type="w" for="ch" forName="left_44_3" refType="w" fact="0.36"/>
        <dgm:constr type="h" for="ch" forName="left_44_3" refType="h" fact="0.154"/>
        <dgm:constr type="b" for="ch" forName="left_44_3" refType="h" fact="0.393"/>
        <dgm:constr type="ctrX" for="ch" forName="left_44_3" refType="w" fact="0.24"/>
        <dgm:constr type="w" for="ch" forName="left_44_4" refType="w" fact="0.36"/>
        <dgm:constr type="h" for="ch" forName="left_44_4" refType="h" fact="0.154"/>
        <dgm:constr type="b" for="ch" forName="left_44_4" refType="h" fact="0.224"/>
        <dgm:constr type="ctrX" for="ch" forName="left_44_4" refType="w" fact="0.24"/>
      </dgm:constrLst>
      <dgm:ruleLst/>
      <dgm:layoutNode name="dummyMaxCanvas_ChildArea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fulcrum" styleLbl="alignAccFollowNode1">
        <dgm:alg type="sp"/>
        <dgm:shape xmlns:r="http://schemas.openxmlformats.org/officeDocument/2006/relationships" type="triangle" r:blip="">
          <dgm:adjLst/>
        </dgm:shape>
        <dgm:presOf/>
        <dgm:constrLst/>
        <dgm:ruleLst/>
      </dgm:layoutNode>
      <dgm:choose name="Name0">
        <dgm:if name="Name1" axis="ch ch" ptType="node node" st="1 1" cnt="1 0" func="cnt" op="equ" val="0">
          <dgm:choose name="Name2">
            <dgm:if name="Name3" axis="ch ch" ptType="node node" st="2 1" cnt="1 0" func="cnt" op="equ" val="0">
              <dgm:layoutNode name="balance_00" styleLbl="alignAccFollowNode1">
                <dgm:varLst>
                  <dgm:bulletEnabled val="1"/>
                </dgm:varLst>
                <dgm:alg type="sp"/>
                <dgm:shape xmlns:r="http://schemas.openxmlformats.org/officeDocument/2006/relationships" type="rect" r:blip="">
                  <dgm:adjLst/>
                </dgm:shape>
                <dgm:presOf/>
                <dgm:constrLst/>
                <dgm:ruleLst/>
              </dgm:layoutNode>
            </dgm:if>
            <dgm:else name="Name4">
              <dgm:choose name="Name5">
                <dgm:if name="Name6" axis="ch ch" ptType="node node" st="2 1" cnt="1 0" func="cnt" op="equ" val="1">
                  <dgm:layoutNode name="balance_01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4" type="rect" r:blip="">
                      <dgm:adjLst/>
                    </dgm:shape>
                    <dgm:presOf/>
                    <dgm:constrLst/>
                    <dgm:ruleLst/>
                  </dgm:layoutNode>
                  <dgm:layoutNode name="right_01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4" type="roundRect" r:blip="">
                      <dgm:adjLst/>
                    </dgm:shape>
                    <dgm:presOf axis="ch ch desOrSelf" ptType="node node node" st="2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7">
                  <dgm:choose name="Name8">
                    <dgm:if name="Name9" axis="ch ch" ptType="node node" st="2 1" cnt="1 0" func="cnt" op="equ" val="2">
                      <dgm:layoutNode name="balance_02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right_02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02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4" type="roundRect" r:blip="">
                          <dgm:adjLst/>
                        </dgm:shape>
                        <dgm:presOf axis="ch ch desOrSelf" ptType="node node node" st="2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10">
                      <dgm:choose name="Name11">
                        <dgm:if name="Name12" axis="ch ch" ptType="node node" st="2 1" cnt="1 0" func="cnt" op="equ" val="3">
                          <dgm:layoutNode name="balance_03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03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03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13">
                          <dgm:choose name="Name14">
                            <dgm:if name="Name15" axis="ch ch" ptType="node node" st="2 1" cnt="1 0" func="cnt" op="gte" val="4">
                              <dgm:layoutNode name="balance_04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04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04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16"/>
                          </dgm:choose>
                        </dgm:else>
                      </dgm:choose>
                    </dgm:else>
                  </dgm:choose>
                </dgm:else>
              </dgm:choose>
            </dgm:else>
          </dgm:choose>
        </dgm:if>
        <dgm:else name="Name17">
          <dgm:choose name="Name18">
            <dgm:if name="Name19" axis="ch ch" ptType="node node" st="1 1" cnt="1 0" func="cnt" op="equ" val="1">
              <dgm:choose name="Name20">
                <dgm:if name="Name21" axis="ch ch" ptType="node node" st="2 1" cnt="1 0" func="cnt" op="equ" val="0">
                  <dgm:layoutNode name="balance_10" styleLbl="alignAccFollowNode1">
                    <dgm:varLst>
                      <dgm:bulletEnabled val="1"/>
                    </dgm:varLst>
                    <dgm:alg type="sp"/>
                    <dgm:shape xmlns:r="http://schemas.openxmlformats.org/officeDocument/2006/relationships" rot="-4" type="rect" r:blip="">
                      <dgm:adjLst/>
                    </dgm:shape>
                    <dgm:presOf/>
                    <dgm:constrLst/>
                    <dgm:ruleLst/>
                  </dgm:layoutNode>
                  <dgm:layoutNode name="left_10_1" styleLbl="node1">
                    <dgm:varLst>
                      <dgm:bulletEnabled val="1"/>
                    </dgm:varLst>
                    <dgm:alg type="tx"/>
                    <dgm:shape xmlns:r="http://schemas.openxmlformats.org/officeDocument/2006/relationships" rot="-4" type="roundRect" r:blip="">
                      <dgm:adjLst/>
                    </dgm:shape>
                    <dgm:presOf axis="ch ch desOrSelf" ptType="node node node" st="1 1 1" cnt="1 1 0"/>
                    <dgm:constrLst>
                      <dgm:constr type="lMarg" refType="primFontSz" fact="0.3"/>
                      <dgm:constr type="rMarg" refType="primFontSz" fact="0.3"/>
                      <dgm:constr type="tMarg" refType="primFontSz" fact="0.3"/>
                      <dgm:constr type="bMarg" refType="primFontSz" fact="0.3"/>
                    </dgm:constrLst>
                    <dgm:ruleLst>
                      <dgm:rule type="primFontSz" val="5" fact="NaN" max="NaN"/>
                    </dgm:ruleLst>
                  </dgm:layoutNode>
                </dgm:if>
                <dgm:else name="Name22">
                  <dgm:choose name="Name23">
                    <dgm:if name="Name24" axis="ch ch" ptType="node node" st="2 1" cnt="1 0" func="cnt" op="equ" val="1">
                      <dgm:layoutNode name="balance_11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right_11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type="roundRect" r:blip="">
                          <dgm:adjLst/>
                        </dgm:shape>
                        <dgm:presOf axis="ch ch desOrSelf" ptType="node node node" st="2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25">
                      <dgm:choose name="Name26">
                        <dgm:if name="Name27" axis="ch ch" ptType="node node" st="2 1" cnt="1 0" func="cnt" op="equ" val="2">
                          <dgm:layoutNode name="balance_12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righ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12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2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12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28">
                          <dgm:choose name="Name29">
                            <dgm:if name="Name30" axis="ch ch" ptType="node node" st="2 1" cnt="1 0" func="cnt" op="equ" val="3">
                              <dgm:layoutNode name="balance_13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13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2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13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31">
                              <dgm:choose name="Name32">
                                <dgm:if name="Name33" axis="ch ch" ptType="node node" st="2 1" cnt="1 0" func="cnt" op="gte" val="4">
                                  <dgm:layoutNode name="balance_14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14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14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34"/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else>
              </dgm:choose>
            </dgm:if>
            <dgm:else name="Name35">
              <dgm:choose name="Name36">
                <dgm:if name="Name37" axis="ch ch" ptType="node node" st="1 1" cnt="1 0" func="cnt" op="equ" val="2">
                  <dgm:choose name="Name38">
                    <dgm:if name="Name39" axis="ch ch" ptType="node node" st="2 1" cnt="1 0" func="cnt" op="equ" val="0">
                      <dgm:layoutNode name="balance_20" styleLbl="alignAccFollowNode1">
                        <dgm:varLst>
                          <dgm:bulletEnabled val="1"/>
                        </dgm:varLst>
                        <dgm:alg type="sp"/>
                        <dgm:shape xmlns:r="http://schemas.openxmlformats.org/officeDocument/2006/relationships" rot="-4" type="rect" r:blip="">
                          <dgm:adjLst/>
                        </dgm:shape>
                        <dgm:presOf/>
                        <dgm:constrLst/>
                        <dgm:ruleLst/>
                      </dgm:layoutNode>
                      <dgm:layoutNode name="left_20_1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1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  <dgm:layoutNode name="left_20_2" styleLbl="node1">
                        <dgm:varLst>
                          <dgm:bulletEnabled val="1"/>
                        </dgm:varLst>
                        <dgm:alg type="tx"/>
                        <dgm:shape xmlns:r="http://schemas.openxmlformats.org/officeDocument/2006/relationships" rot="-4" type="roundRect" r:blip="">
                          <dgm:adjLst/>
                        </dgm:shape>
                        <dgm:presOf axis="ch ch desOrSelf" ptType="node node node" st="1 2 1" cnt="1 1 0"/>
                        <dgm:constrLst>
                          <dgm:constr type="lMarg" refType="primFontSz" fact="0.3"/>
                          <dgm:constr type="rMarg" refType="primFontSz" fact="0.3"/>
                          <dgm:constr type="tMarg" refType="primFontSz" fact="0.3"/>
                          <dgm:constr type="bMarg" refType="primFontSz" fact="0.3"/>
                        </dgm:constrLst>
                        <dgm:ruleLst>
                          <dgm:rule type="primFontSz" val="5" fact="NaN" max="NaN"/>
                        </dgm:ruleLst>
                      </dgm:layoutNode>
                    </dgm:if>
                    <dgm:else name="Name40">
                      <dgm:choose name="Name41">
                        <dgm:if name="Name42" axis="ch ch" ptType="node node" st="2 1" cnt="1 0" func="cnt" op="equ" val="1">
                          <dgm:layoutNode name="balance_21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21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right_21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2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43">
                          <dgm:choose name="Name44">
                            <dgm:if name="Name45" axis="ch ch" ptType="node node" st="2 1" cnt="1 0" func="cnt" op="equ" val="2">
                              <dgm:layoutNode name="balance_22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righ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2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22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46">
                              <dgm:choose name="Name47">
                                <dgm:if name="Name48" axis="ch ch" ptType="node node" st="2 1" cnt="1 0" func="cnt" op="equ" val="3">
                                  <dgm:layoutNode name="balance_23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righ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23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2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23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49">
                                  <dgm:choose name="Name50">
                                    <dgm:if name="Name51" axis="ch ch" ptType="node node" st="2 1" cnt="1 0" func="cnt" op="gte" val="4">
                                      <dgm:layoutNode name="balance_24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24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2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24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52"/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else>
                  </dgm:choose>
                </dgm:if>
                <dgm:else name="Name53">
                  <dgm:choose name="Name54">
                    <dgm:if name="Name55" axis="ch ch" ptType="node node" st="1 1" cnt="1 0" func="cnt" op="equ" val="3">
                      <dgm:choose name="Name56">
                        <dgm:if name="Name57" axis="ch ch" ptType="node node" st="2 1" cnt="1 0" func="cnt" op="equ" val="0">
                          <dgm:layoutNode name="balance_30" styleLbl="alignAccFollowNode1">
                            <dgm:varLst>
                              <dgm:bulletEnabled val="1"/>
                            </dgm:varLst>
                            <dgm:alg type="sp"/>
                            <dgm:shape xmlns:r="http://schemas.openxmlformats.org/officeDocument/2006/relationships" rot="-4" type="rect" r:blip="">
                              <dgm:adjLst/>
                            </dgm:shape>
                            <dgm:presOf/>
                            <dgm:constrLst/>
                            <dgm:ruleLst/>
                          </dgm:layoutNode>
                          <dgm:layoutNode name="left_30_1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1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2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2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  <dgm:layoutNode name="left_30_3" styleLbl="node1">
                            <dgm:varLst>
                              <dgm:bulletEnabled val="1"/>
                            </dgm:varLst>
                            <dgm:alg type="tx"/>
                            <dgm:shape xmlns:r="http://schemas.openxmlformats.org/officeDocument/2006/relationships" rot="-4" type="roundRect" r:blip="">
                              <dgm:adjLst/>
                            </dgm:shape>
                            <dgm:presOf axis="ch ch desOrSelf" ptType="node node node" st="1 3 1" cnt="1 1 0"/>
                            <dgm:constrLst>
                              <dgm:constr type="lMarg" refType="primFontSz" fact="0.3"/>
                              <dgm:constr type="rMarg" refType="primFontSz" fact="0.3"/>
                              <dgm:constr type="tMarg" refType="primFontSz" fact="0.3"/>
                              <dgm:constr type="bMarg" refType="primFontSz" fact="0.3"/>
                            </dgm:constrLst>
                            <dgm:ruleLst>
                              <dgm:rule type="primFontSz" val="5" fact="NaN" max="NaN"/>
                            </dgm:ruleLst>
                          </dgm:layoutNode>
                        </dgm:if>
                        <dgm:else name="Name58">
                          <dgm:choose name="Name59">
                            <dgm:if name="Name60" axis="ch ch" ptType="node node" st="2 1" cnt="1 0" func="cnt" op="equ" val="1">
                              <dgm:layoutNode name="balance_31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31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right_31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2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61">
                              <dgm:choose name="Name62">
                                <dgm:if name="Name63" axis="ch ch" ptType="node node" st="2 1" cnt="1 0" func="cnt" op="equ" val="2">
                                  <dgm:layoutNode name="balance_32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32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32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64">
                                  <dgm:choose name="Name65">
                                    <dgm:if name="Name66" axis="ch ch" ptType="node node" st="2 1" cnt="1 0" func="cnt" op="equ" val="3">
                                      <dgm:layoutNode name="balance_33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righ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2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33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67">
                                      <dgm:choose name="Name68">
                                        <dgm:if name="Name69" axis="ch ch" ptType="node node" st="2 1" cnt="1 0" func="cnt" op="gte" val="4">
                                          <dgm:layoutNode name="balance_34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righ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34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2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34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70"/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else>
                      </dgm:choose>
                    </dgm:if>
                    <dgm:else name="Name71">
                      <dgm:choose name="Name72">
                        <dgm:if name="Name73" axis="ch ch" ptType="node node" st="1 1" cnt="1 0" func="cnt" op="gte" val="4">
                          <dgm:choose name="Name74">
                            <dgm:if name="Name75" axis="ch ch" ptType="node node" st="2 1" cnt="1 0" func="cnt" op="equ" val="0">
                              <dgm:layoutNode name="balance_40" styleLbl="alignAccFollowNode1">
                                <dgm:varLst>
                                  <dgm:bulletEnabled val="1"/>
                                </dgm:varLst>
                                <dgm:alg type="sp"/>
                                <dgm:shape xmlns:r="http://schemas.openxmlformats.org/officeDocument/2006/relationships" rot="-4" type="rect" r:blip="">
                                  <dgm:adjLst/>
                                </dgm:shape>
                                <dgm:presOf/>
                                <dgm:constrLst/>
                                <dgm:ruleLst/>
                              </dgm:layoutNode>
                              <dgm:layoutNode name="left_40_1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1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2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2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3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3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  <dgm:layoutNode name="left_40_4" styleLbl="node1">
                                <dgm:varLst>
                                  <dgm:bulletEnabled val="1"/>
                                </dgm:varLst>
                                <dgm:alg type="tx"/>
                                <dgm:shape xmlns:r="http://schemas.openxmlformats.org/officeDocument/2006/relationships" rot="-4" type="roundRect" r:blip="">
                                  <dgm:adjLst/>
                                </dgm:shape>
                                <dgm:presOf axis="ch ch desOrSelf" ptType="node node node" st="1 4 1" cnt="1 1 0"/>
                                <dgm:constrLst>
                                  <dgm:constr type="lMarg" refType="primFontSz" fact="0.3"/>
                                  <dgm:constr type="rMarg" refType="primFontSz" fact="0.3"/>
                                  <dgm:constr type="tMarg" refType="primFontSz" fact="0.3"/>
                                  <dgm:constr type="bMarg" refType="primFontSz" fact="0.3"/>
                                </dgm:constrLst>
                                <dgm:ruleLst>
                                  <dgm:rule type="primFontSz" val="5" fact="NaN" max="NaN"/>
                                </dgm:ruleLst>
                              </dgm:layoutNode>
                            </dgm:if>
                            <dgm:else name="Name76">
                              <dgm:choose name="Name77">
                                <dgm:if name="Name78" axis="ch ch" ptType="node node" st="2 1" cnt="1 0" func="cnt" op="equ" val="1">
                                  <dgm:layoutNode name="balance_41" styleLbl="alignAccFollowNode1">
                                    <dgm:varLst>
                                      <dgm:bulletEnabled val="1"/>
                                    </dgm:varLst>
                                    <dgm:alg type="sp"/>
                                    <dgm:shape xmlns:r="http://schemas.openxmlformats.org/officeDocument/2006/relationships" rot="-4" type="rect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</dgm:layoutNode>
                                  <dgm:layoutNode name="lef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2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2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3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3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left_41_4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1 4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  <dgm:layoutNode name="right_41_1" styleLbl="node1">
                                    <dgm:varLst>
                                      <dgm:bulletEnabled val="1"/>
                                    </dgm:varLst>
                                    <dgm:alg type="tx"/>
                                    <dgm:shape xmlns:r="http://schemas.openxmlformats.org/officeDocument/2006/relationships" rot="-4" type="roundRect" r:blip="">
                                      <dgm:adjLst/>
                                    </dgm:shape>
                                    <dgm:presOf axis="ch ch desOrSelf" ptType="node node node" st="2 1 1" cnt="1 1 0"/>
                                    <dgm:constrLst>
                                      <dgm:constr type="lMarg" refType="primFontSz" fact="0.3"/>
                                      <dgm:constr type="rMarg" refType="primFontSz" fact="0.3"/>
                                      <dgm:constr type="tMarg" refType="primFontSz" fact="0.3"/>
                                      <dgm:constr type="bMarg" refType="primFontSz" fact="0.3"/>
                                    </dgm:constrLst>
                                    <dgm:ruleLst>
                                      <dgm:rule type="primFontSz" val="5" fact="NaN" max="NaN"/>
                                    </dgm:ruleLst>
                                  </dgm:layoutNode>
                                </dgm:if>
                                <dgm:else name="Name79">
                                  <dgm:choose name="Name80">
                                    <dgm:if name="Name81" axis="ch ch" ptType="node node" st="2 1" cnt="1 0" func="cnt" op="equ" val="2">
                                      <dgm:layoutNode name="balance_42" styleLbl="alignAccFollowNode1">
                                        <dgm:varLst>
                                          <dgm:bulletEnabled val="1"/>
                                        </dgm:varLst>
                                        <dgm:alg type="sp"/>
                                        <dgm:shape xmlns:r="http://schemas.openxmlformats.org/officeDocument/2006/relationships" rot="-4" type="rect" r:blip="">
                                          <dgm:adjLst/>
                                        </dgm:shape>
                                        <dgm:presOf/>
                                        <dgm:constrLst/>
                                        <dgm:ruleLst/>
                                      </dgm:layoutNode>
                                      <dgm:layoutNode name="lef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3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3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left_42_4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1 4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1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1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  <dgm:layoutNode name="right_42_2" styleLbl="node1">
                                        <dgm:varLst>
                                          <dgm:bulletEnabled val="1"/>
                                        </dgm:varLst>
                                        <dgm:alg type="tx"/>
                                        <dgm:shape xmlns:r="http://schemas.openxmlformats.org/officeDocument/2006/relationships" rot="-4" type="roundRect" r:blip="">
                                          <dgm:adjLst/>
                                        </dgm:shape>
                                        <dgm:presOf axis="ch ch desOrSelf" ptType="node node node" st="2 2 1" cnt="1 1 0"/>
                                        <dgm:constrLst>
                                          <dgm:constr type="lMarg" refType="primFontSz" fact="0.3"/>
                                          <dgm:constr type="rMarg" refType="primFontSz" fact="0.3"/>
                                          <dgm:constr type="tMarg" refType="primFontSz" fact="0.3"/>
                                          <dgm:constr type="bMarg" refType="primFontSz" fact="0.3"/>
                                        </dgm:constrLst>
                                        <dgm:ruleLst>
                                          <dgm:rule type="primFontSz" val="5" fact="NaN" max="NaN"/>
                                        </dgm:ruleLst>
                                      </dgm:layoutNode>
                                    </dgm:if>
                                    <dgm:else name="Name82">
                                      <dgm:choose name="Name83">
                                        <dgm:if name="Name84" axis="ch ch" ptType="node node" st="2 1" cnt="1 0" func="cnt" op="equ" val="3">
                                          <dgm:layoutNode name="balance_43" styleLbl="alignAccFollowNode1">
                                            <dgm:varLst>
                                              <dgm:bulletEnabled val="1"/>
                                            </dgm:varLst>
                                            <dgm:alg type="sp"/>
                                            <dgm:shape xmlns:r="http://schemas.openxmlformats.org/officeDocument/2006/relationships" rot="-4" type="rect" r:blip="">
                                              <dgm:adjLst/>
                                            </dgm:shape>
                                            <dgm:presOf/>
                                            <dgm:constrLst/>
                                            <dgm:ruleLst/>
                                          </dgm:layoutNode>
                                          <dgm:layoutNode name="lef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left_43_4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1 4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1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1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2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2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  <dgm:layoutNode name="right_43_3" styleLbl="node1">
                                            <dgm:varLst>
                                              <dgm:bulletEnabled val="1"/>
                                            </dgm:varLst>
                                            <dgm:alg type="tx"/>
                                            <dgm:shape xmlns:r="http://schemas.openxmlformats.org/officeDocument/2006/relationships" rot="-4" type="roundRect" r:blip="">
                                              <dgm:adjLst/>
                                            </dgm:shape>
                                            <dgm:presOf axis="ch ch desOrSelf" ptType="node node node" st="2 3 1" cnt="1 1 0"/>
                                            <dgm:constrLst>
                                              <dgm:constr type="lMarg" refType="primFontSz" fact="0.3"/>
                                              <dgm:constr type="rMarg" refType="primFontSz" fact="0.3"/>
                                              <dgm:constr type="tMarg" refType="primFontSz" fact="0.3"/>
                                              <dgm:constr type="bMarg" refType="primFontSz" fact="0.3"/>
                                            </dgm:constrLst>
                                            <dgm:ruleLst>
                                              <dgm:rule type="primFontSz" val="5" fact="NaN" max="NaN"/>
                                            </dgm:ruleLst>
                                          </dgm:layoutNode>
                                        </dgm:if>
                                        <dgm:else name="Name85">
                                          <dgm:choose name="Name86">
                                            <dgm:if name="Name87" axis="ch ch" ptType="node node" st="2 1" cnt="1 0" func="cnt" op="gte" val="4">
                                              <dgm:layoutNode name="balance_44" styleLbl="alignAccFollowNode1">
                                                <dgm:varLst>
                                                  <dgm:bulletEnabled val="1"/>
                                                </dgm:varLst>
                                                <dgm:alg type="sp"/>
                                                <dgm:shape xmlns:r="http://schemas.openxmlformats.org/officeDocument/2006/relationships" type="rect" r:blip="">
                                                  <dgm:adjLst/>
                                                </dgm:shape>
                                                <dgm:presOf/>
                                                <dgm:constrLst/>
                                                <dgm:ruleLst/>
                                              </dgm:layoutNode>
                                              <dgm:layoutNode name="righ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righ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2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1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1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2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2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3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3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  <dgm:layoutNode name="left_44_4" styleLbl="node1">
                                                <dgm:varLst>
                                                  <dgm:bulletEnabled val="1"/>
                                                </dgm:varLst>
                                                <dgm:alg type="tx"/>
                                                <dgm:shape xmlns:r="http://schemas.openxmlformats.org/officeDocument/2006/relationships" type="roundRect" r:blip="">
                                                  <dgm:adjLst/>
                                                </dgm:shape>
                                                <dgm:presOf axis="ch ch desOrSelf" ptType="node node node" st="1 4 1" cnt="1 1 0"/>
                                                <dgm:constrLst>
                                                  <dgm:constr type="lMarg" refType="primFontSz" fact="0.3"/>
                                                  <dgm:constr type="rMarg" refType="primFontSz" fact="0.3"/>
                                                  <dgm:constr type="tMarg" refType="primFontSz" fact="0.3"/>
                                                  <dgm:constr type="bMarg" refType="primFontSz" fact="0.3"/>
                                                </dgm:constrLst>
                                                <dgm:ruleLst>
                                                  <dgm:rule type="primFontSz" val="5" fact="NaN" max="NaN"/>
                                                </dgm:ruleLst>
                                              </dgm:layoutNode>
                                            </dgm:if>
                                            <dgm:else name="Name88"/>
                                          </dgm:choose>
                                        </dgm:else>
                                      </dgm:choose>
                                    </dgm:else>
                                  </dgm:choose>
                                </dgm:else>
                              </dgm:choose>
                            </dgm:else>
                          </dgm:choose>
                        </dgm:if>
                        <dgm:else name="Name89"/>
                      </dgm:choose>
                    </dgm:else>
                  </dgm:choose>
                </dgm:else>
              </dgm:choose>
            </dgm:else>
          </dgm:choose>
        </dgm:else>
      </dgm:choose>
    </dgm:layoutNod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53C493B-4639-431E-BE6E-295DD8598C84}" type="datetimeFigureOut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BA75759-B781-456F-8D3A-EEFAF0F84979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939604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10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12</a:t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Образ слайда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44034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ru-RU" altLang="ru-RU" smtClean="0"/>
          </a:p>
        </p:txBody>
      </p:sp>
      <p:sp>
        <p:nvSpPr>
          <p:cNvPr id="44035" name="Номер слайда 3"/>
          <p:cNvSpPr>
            <a:spLocks noGrp="1"/>
          </p:cNvSpPr>
          <p:nvPr>
            <p:ph type="sldNum" sz="quarter"/>
          </p:nvPr>
        </p:nvSpPr>
        <p:spPr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1pPr>
            <a:lvl2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2pPr>
            <a:lvl3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3pPr>
            <a:lvl4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4pPr>
            <a:lvl5pPr algn="ctr"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5pPr>
            <a:lvl6pPr marL="25146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6pPr>
            <a:lvl7pPr marL="29718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7pPr>
            <a:lvl8pPr marL="34290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8pPr>
            <a:lvl9pPr marL="3886200" indent="-228600" algn="ctr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tabLst>
                <a:tab pos="723900" algn="l"/>
                <a:tab pos="1449388" algn="l"/>
                <a:tab pos="2174875" algn="l"/>
                <a:tab pos="2900363" algn="l"/>
              </a:tabLst>
              <a:defRPr sz="2400">
                <a:solidFill>
                  <a:schemeClr val="bg1"/>
                </a:solidFill>
                <a:latin typeface="Times New Roman" panose="02020603050405020304" pitchFamily="18" charset="0"/>
              </a:defRPr>
            </a:lvl9pPr>
          </a:lstStyle>
          <a:p>
            <a:pPr algn="r"/>
            <a:fld id="{45648AC5-06A8-4B62-8258-4D8D194F2C4E}" type="slidenum">
              <a:rPr lang="ru-RU" altLang="ru-RU" sz="1200">
                <a:solidFill>
                  <a:srgbClr val="000000"/>
                </a:solidFill>
                <a:latin typeface="Arial" panose="020B0604020202020204" pitchFamily="34" charset="0"/>
              </a:rPr>
              <a:pPr algn="r"/>
              <a:t>14</a:t>
            </a:fld>
            <a:endParaRPr lang="ru-RU" altLang="ru-RU" sz="1200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6465359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BA75759-B781-456F-8D3A-EEFAF0F84979}" type="slidenum">
              <a:rPr lang="ru-RU" smtClean="0"/>
              <a:pPr/>
              <a:t>29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B1707-852F-443F-985C-AF7A628C7C82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02802A4-3A20-48C1-82FE-A220C442BD41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19EFD4-8B98-492D-BB22-0E75BA3CEED0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B96837-B934-4B32-A34F-2632CF860188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126831-50A5-403C-A8CC-7BA7C2BBF88A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7238C6-535C-4FD0-9251-99DC3752BD54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B545FB9-3C4A-482E-8CA7-573FEB39DDBE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BFC8E0-63DA-42E9-A31C-B6C6F280541D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0F4D64-46DD-42D7-9E9E-586E20EA6860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00EAE-6ADD-4680-90C1-9ADA4C31F71D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1893271-1C73-45EE-A524-BF77B6DDD9E4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17CC241-3689-4255-960D-BB34DA7599FD}" type="datetime1">
              <a:rPr lang="ru-RU" smtClean="0"/>
              <a:pPr/>
              <a:t>24.01.2025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E25AD4E-A0D5-4091-ABD2-0A1A9220D9ED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1.xml"/><Relationship Id="rId3" Type="http://schemas.openxmlformats.org/officeDocument/2006/relationships/image" Target="../media/image14.png"/><Relationship Id="rId7" Type="http://schemas.openxmlformats.org/officeDocument/2006/relationships/image" Target="../media/image18.jpeg"/><Relationship Id="rId12" Type="http://schemas.microsoft.com/office/2007/relationships/diagramDrawing" Target="../diagrams/drawing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11" Type="http://schemas.openxmlformats.org/officeDocument/2006/relationships/diagramColors" Target="../diagrams/colors1.xml"/><Relationship Id="rId5" Type="http://schemas.openxmlformats.org/officeDocument/2006/relationships/image" Target="../media/image16.png"/><Relationship Id="rId10" Type="http://schemas.openxmlformats.org/officeDocument/2006/relationships/diagramQuickStyle" Target="../diagrams/quickStyle1.xml"/><Relationship Id="rId4" Type="http://schemas.openxmlformats.org/officeDocument/2006/relationships/image" Target="../media/image15.png"/><Relationship Id="rId9" Type="http://schemas.openxmlformats.org/officeDocument/2006/relationships/diagramLayout" Target="../diagrams/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13" Type="http://schemas.microsoft.com/office/2007/relationships/diagramDrawing" Target="../diagrams/drawing2.xml"/><Relationship Id="rId3" Type="http://schemas.openxmlformats.org/officeDocument/2006/relationships/image" Target="../media/image20.png"/><Relationship Id="rId7" Type="http://schemas.openxmlformats.org/officeDocument/2006/relationships/image" Target="../media/image24.png"/><Relationship Id="rId12" Type="http://schemas.openxmlformats.org/officeDocument/2006/relationships/diagramColors" Target="../diagrams/colors2.xml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11" Type="http://schemas.openxmlformats.org/officeDocument/2006/relationships/diagramQuickStyle" Target="../diagrams/quickStyle2.xml"/><Relationship Id="rId5" Type="http://schemas.openxmlformats.org/officeDocument/2006/relationships/image" Target="../media/image22.jpeg"/><Relationship Id="rId10" Type="http://schemas.openxmlformats.org/officeDocument/2006/relationships/diagramLayout" Target="../diagrams/layout2.xml"/><Relationship Id="rId4" Type="http://schemas.openxmlformats.org/officeDocument/2006/relationships/image" Target="../media/image21.jpeg"/><Relationship Id="rId9" Type="http://schemas.openxmlformats.org/officeDocument/2006/relationships/diagramData" Target="../diagrams/data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3.xml"/><Relationship Id="rId3" Type="http://schemas.openxmlformats.org/officeDocument/2006/relationships/image" Target="../media/image29.png"/><Relationship Id="rId7" Type="http://schemas.openxmlformats.org/officeDocument/2006/relationships/diagramColors" Target="../diagrams/colors3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3.xml"/><Relationship Id="rId5" Type="http://schemas.openxmlformats.org/officeDocument/2006/relationships/diagramLayout" Target="../diagrams/layout3.xml"/><Relationship Id="rId10" Type="http://schemas.openxmlformats.org/officeDocument/2006/relationships/image" Target="../media/image31.png"/><Relationship Id="rId4" Type="http://schemas.openxmlformats.org/officeDocument/2006/relationships/diagramData" Target="../diagrams/data3.xml"/><Relationship Id="rId9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://fipi.ru/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2.png"/><Relationship Id="rId5" Type="http://schemas.openxmlformats.org/officeDocument/2006/relationships/image" Target="../media/image41.png"/><Relationship Id="rId4" Type="http://schemas.openxmlformats.org/officeDocument/2006/relationships/image" Target="../media/image4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6.png"/><Relationship Id="rId4" Type="http://schemas.openxmlformats.org/officeDocument/2006/relationships/image" Target="../media/image45.jpe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9.png"/><Relationship Id="rId3" Type="http://schemas.openxmlformats.org/officeDocument/2006/relationships/diagramLayout" Target="../diagrams/layout5.xml"/><Relationship Id="rId7" Type="http://schemas.openxmlformats.org/officeDocument/2006/relationships/image" Target="../media/image48.png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11" Type="http://schemas.openxmlformats.org/officeDocument/2006/relationships/image" Target="../media/image52.png"/><Relationship Id="rId5" Type="http://schemas.openxmlformats.org/officeDocument/2006/relationships/diagramColors" Target="../diagrams/colors5.xml"/><Relationship Id="rId10" Type="http://schemas.openxmlformats.org/officeDocument/2006/relationships/image" Target="../media/image51.png"/><Relationship Id="rId4" Type="http://schemas.openxmlformats.org/officeDocument/2006/relationships/diagramQuickStyle" Target="../diagrams/quickStyle5.xml"/><Relationship Id="rId9" Type="http://schemas.openxmlformats.org/officeDocument/2006/relationships/image" Target="../media/image50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png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7" Type="http://schemas.openxmlformats.org/officeDocument/2006/relationships/image" Target="../media/image64.png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jpeg"/><Relationship Id="rId5" Type="http://schemas.openxmlformats.org/officeDocument/2006/relationships/image" Target="../media/image62.png"/><Relationship Id="rId4" Type="http://schemas.openxmlformats.org/officeDocument/2006/relationships/image" Target="../media/image61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png"/><Relationship Id="rId2" Type="http://schemas.openxmlformats.org/officeDocument/2006/relationships/image" Target="../media/image6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8.png"/><Relationship Id="rId4" Type="http://schemas.openxmlformats.org/officeDocument/2006/relationships/image" Target="../media/image67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0.png"/><Relationship Id="rId4" Type="http://schemas.openxmlformats.org/officeDocument/2006/relationships/hyperlink" Target="http://fipi.ru/itogovoye-sobesedovaniye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3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eg"/><Relationship Id="rId2" Type="http://schemas.openxmlformats.org/officeDocument/2006/relationships/image" Target="../media/image77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5.png"/><Relationship Id="rId3" Type="http://schemas.openxmlformats.org/officeDocument/2006/relationships/image" Target="../media/image80.png"/><Relationship Id="rId7" Type="http://schemas.openxmlformats.org/officeDocument/2006/relationships/image" Target="../media/image84.png"/><Relationship Id="rId2" Type="http://schemas.openxmlformats.org/officeDocument/2006/relationships/image" Target="../media/image7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3.png"/><Relationship Id="rId5" Type="http://schemas.openxmlformats.org/officeDocument/2006/relationships/image" Target="../media/image82.png"/><Relationship Id="rId10" Type="http://schemas.openxmlformats.org/officeDocument/2006/relationships/image" Target="../media/image87.png"/><Relationship Id="rId4" Type="http://schemas.openxmlformats.org/officeDocument/2006/relationships/image" Target="../media/image81.png"/><Relationship Id="rId9" Type="http://schemas.openxmlformats.org/officeDocument/2006/relationships/image" Target="../media/image8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3" Type="http://schemas.openxmlformats.org/officeDocument/2006/relationships/image" Target="../media/image89.png"/><Relationship Id="rId7" Type="http://schemas.openxmlformats.org/officeDocument/2006/relationships/image" Target="../media/image93.png"/><Relationship Id="rId2" Type="http://schemas.openxmlformats.org/officeDocument/2006/relationships/image" Target="../media/image8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2.png"/><Relationship Id="rId5" Type="http://schemas.openxmlformats.org/officeDocument/2006/relationships/image" Target="../media/image91.png"/><Relationship Id="rId4" Type="http://schemas.openxmlformats.org/officeDocument/2006/relationships/image" Target="../media/image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hyperlink" Target="tel:88412348607" TargetMode="Externa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412776"/>
            <a:ext cx="7772400" cy="3600400"/>
          </a:xfrm>
        </p:spPr>
        <p:txBody>
          <a:bodyPr>
            <a:noAutofit/>
          </a:bodyPr>
          <a:lstStyle/>
          <a:p>
            <a:r>
              <a:rPr lang="ru-RU" sz="36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итогового собеседования по русскому языку в Пензенской области как условие допуска к государственной итоговой аттестации </a:t>
            </a:r>
            <a:endParaRPr lang="ru-RU" sz="3600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</a:endParaRPr>
          </a:p>
        </p:txBody>
      </p:sp>
      <p:sp>
        <p:nvSpPr>
          <p:cNvPr id="4" name="Подзаголовок 2"/>
          <p:cNvSpPr txBox="1">
            <a:spLocks/>
          </p:cNvSpPr>
          <p:nvPr/>
        </p:nvSpPr>
        <p:spPr>
          <a:xfrm>
            <a:off x="4139952" y="5085184"/>
            <a:ext cx="5004048" cy="936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1" i="0" u="none" strike="noStrike" kern="1200" cap="none" spc="0" normalizeH="0" baseline="0" noProof="0" dirty="0" err="1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Метелкина</a:t>
            </a:r>
            <a:r>
              <a:rPr kumimoji="0" lang="ru-RU" sz="2400" b="1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Ольга Николаевна</a:t>
            </a: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, </a:t>
            </a: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400" b="0" i="0" u="none" strike="noStrike" kern="1200" cap="none" spc="0" normalizeH="0" baseline="0" noProof="0" dirty="0" smtClean="0">
                <a:ln>
                  <a:solidFill>
                    <a:schemeClr val="bg2">
                      <a:lumMod val="25000"/>
                    </a:schemeClr>
                  </a:solidFill>
                </a:ln>
                <a:solidFill>
                  <a:schemeClr val="tx1">
                    <a:tint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n-lt"/>
                <a:ea typeface="+mn-ea"/>
                <a:cs typeface="+mn-cs"/>
              </a:rPr>
              <a:t> методист РЦОИ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endParaRPr kumimoji="0" lang="ru-RU" sz="32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1619672" y="476672"/>
            <a:ext cx="5976664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Руководитель ОО создает:</a:t>
            </a:r>
            <a:endParaRPr lang="en-US" sz="3200" b="1" dirty="0" smtClean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259632" y="3789040"/>
            <a:ext cx="6048672" cy="26642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Руководитель обеспечивает присутствие:</a:t>
            </a: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1331640" y="4797152"/>
            <a:ext cx="4032448" cy="576064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BABABA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медицинского работника</a:t>
            </a:r>
            <a:endParaRPr lang="en-US" sz="2400" b="1" dirty="0">
              <a:latin typeface="Arial" panose="020B0604020202020204" pitchFamily="34" charset="0"/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3203848" y="5517232"/>
            <a:ext cx="4032448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chemeClr val="lt1">
                  <a:tint val="40000"/>
                  <a:satMod val="350000"/>
                </a:schemeClr>
              </a:gs>
              <a:gs pos="40000">
                <a:schemeClr val="lt1">
                  <a:tint val="45000"/>
                  <a:shade val="99000"/>
                  <a:satMod val="350000"/>
                </a:schemeClr>
              </a:gs>
              <a:gs pos="100000">
                <a:srgbClr val="BABABA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1002">
            <a:schemeClr val="lt1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Ассистента</a:t>
            </a:r>
          </a:p>
          <a:p>
            <a:pPr algn="ctr">
              <a:defRPr/>
            </a:pPr>
            <a:r>
              <a:rPr lang="ru-RU" sz="2400" b="1" dirty="0" smtClean="0"/>
              <a:t> (при необходимости)</a:t>
            </a:r>
            <a:endParaRPr lang="en-US" sz="2400" b="1" dirty="0"/>
          </a:p>
        </p:txBody>
      </p:sp>
      <p:graphicFrame>
        <p:nvGraphicFramePr>
          <p:cNvPr id="17" name="Объект 1"/>
          <p:cNvGraphicFramePr>
            <a:graphicFrameLocks noGrp="1"/>
          </p:cNvGraphicFramePr>
          <p:nvPr>
            <p:ph idx="1"/>
          </p:nvPr>
        </p:nvGraphicFramePr>
        <p:xfrm>
          <a:off x="611560" y="1556792"/>
          <a:ext cx="7920880" cy="2003108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790164"/>
                <a:gridCol w="4130716"/>
              </a:tblGrid>
              <a:tr h="547992"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Комиссию по проведению ИС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46751" marR="46751" marT="0" marB="0" anchor="ctr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defRPr/>
                      </a:pPr>
                      <a:r>
                        <a:rPr lang="ru-RU" sz="1800" b="1" dirty="0" smtClean="0">
                          <a:solidFill>
                            <a:srgbClr val="002060"/>
                          </a:solidFill>
                        </a:rPr>
                        <a:t>Комиссию по оцениванию ответов участников ИС</a:t>
                      </a:r>
                      <a:endParaRPr lang="en-US" sz="1800" b="1" dirty="0">
                        <a:solidFill>
                          <a:srgbClr val="002060"/>
                        </a:solidFill>
                      </a:endParaRPr>
                    </a:p>
                  </a:txBody>
                  <a:tcPr marL="46751" marR="46751" marT="0" marB="0" anchor="ctr">
                    <a:solidFill>
                      <a:srgbClr val="C0DED8"/>
                    </a:solidFill>
                  </a:tcPr>
                </a:tc>
              </a:tr>
              <a:tr h="1396224"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ответственный организатор ОО;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технический специалист;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собеседник;</a:t>
                      </a: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организатор проведения ИС.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  <a:p>
                      <a:pPr marL="0" indent="0" algn="l" defTabSz="914400" rtl="0" eaLnBrk="1" latinLnBrk="0" hangingPunct="1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800" b="0" kern="120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эксперт – учитель русского языка</a:t>
                      </a:r>
                      <a:r>
                        <a:rPr lang="ru-RU" sz="1800" b="0" kern="1200" baseline="0" dirty="0" smtClean="0">
                          <a:solidFill>
                            <a:srgbClr val="002060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 и литературы</a:t>
                      </a:r>
                      <a:endParaRPr lang="ru-RU" sz="1800" b="0" kern="1200" dirty="0" smtClean="0">
                        <a:solidFill>
                          <a:srgbClr val="002060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</a:tbl>
          </a:graphicData>
        </a:graphic>
      </p:graphicFrame>
      <p:pic>
        <p:nvPicPr>
          <p:cNvPr id="38915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3933056"/>
            <a:ext cx="913259" cy="2776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44816" y="4113584"/>
            <a:ext cx="1763688" cy="1763688"/>
          </a:xfrm>
          <a:prstGeom prst="rect">
            <a:avLst/>
          </a:prstGeom>
          <a:noFill/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9219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icture background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251520" y="5805264"/>
            <a:ext cx="864096" cy="10527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https://avatars.mds.yandex.net/i?id=93633793ac7b14b1ca943d099571d7bf4eb09526-9262149-images-thumbs&amp;ref=rim&amp;n=33&amp;w=267&amp;h=200"/>
          <p:cNvPicPr/>
          <p:nvPr/>
        </p:nvPicPr>
        <p:blipFill>
          <a:blip r:embed="rId3" cstate="print">
            <a:lum/>
          </a:blip>
          <a:srcRect/>
          <a:stretch>
            <a:fillRect/>
          </a:stretch>
        </p:blipFill>
        <p:spPr bwMode="auto">
          <a:xfrm>
            <a:off x="0" y="1268761"/>
            <a:ext cx="1259632" cy="936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Группа 11"/>
          <p:cNvGrpSpPr/>
          <p:nvPr/>
        </p:nvGrpSpPr>
        <p:grpSpPr>
          <a:xfrm>
            <a:off x="332137" y="114040"/>
            <a:ext cx="192047" cy="812715"/>
            <a:chOff x="332137" y="114040"/>
            <a:chExt cx="192047" cy="812715"/>
          </a:xfrm>
        </p:grpSpPr>
        <p:sp>
          <p:nvSpPr>
            <p:cNvPr id="14" name="Прямоугольник 13"/>
            <p:cNvSpPr/>
            <p:nvPr/>
          </p:nvSpPr>
          <p:spPr>
            <a:xfrm>
              <a:off x="332137" y="588201"/>
              <a:ext cx="184731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  <p:sp>
          <p:nvSpPr>
            <p:cNvPr id="15" name="Прямоугольник 14"/>
            <p:cNvSpPr/>
            <p:nvPr/>
          </p:nvSpPr>
          <p:spPr>
            <a:xfrm>
              <a:off x="339454" y="114040"/>
              <a:ext cx="184730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endParaRPr lang="ru-RU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5736" y="260648"/>
            <a:ext cx="5112568" cy="625403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Кадровые ресурсы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/>
        </p:nvGraphicFramePr>
        <p:xfrm>
          <a:off x="1224136" y="1052736"/>
          <a:ext cx="7812360" cy="56997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842538"/>
                <a:gridCol w="677578"/>
                <a:gridCol w="5292244"/>
              </a:tblGrid>
              <a:tr h="57067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Ответственный организатор ОО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1</a:t>
                      </a:r>
                      <a:endParaRPr lang="ru-RU" sz="16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Директор, заместитель директора,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обеспечивает подготовку и проведение ИС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  <a:tr h="810956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Организаторы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latin typeface="Arial" pitchFamily="34" charset="0"/>
                          <a:cs typeface="Arial" pitchFamily="34" charset="0"/>
                        </a:rPr>
                        <a:t>1-2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Работники ОО, </a:t>
                      </a:r>
                      <a:r>
                        <a:rPr lang="ru-RU" sz="1600" b="1" dirty="0" smtClean="0">
                          <a:solidFill>
                            <a:schemeClr val="tx1"/>
                          </a:solidFill>
                          <a:latin typeface="Arial" pitchFamily="34" charset="0"/>
                          <a:cs typeface="Arial" pitchFamily="34" charset="0"/>
                        </a:rPr>
                        <a:t>обеспечивают передвижение участников итогового собеседования и соблюдение порядка</a:t>
                      </a:r>
                      <a:endParaRPr lang="ru-RU" sz="1600" b="1" dirty="0">
                        <a:solidFill>
                          <a:schemeClr val="tx1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</a:tr>
              <a:tr h="129152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Технический специалист</a:t>
                      </a:r>
                      <a:endParaRPr lang="ru-RU" sz="1600" b="1" kern="1200" dirty="0">
                        <a:solidFill>
                          <a:srgbClr val="00206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chemeClr val="tx1">
                              <a:lumMod val="75000"/>
                              <a:lumOff val="25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1-2</a:t>
                      </a:r>
                      <a:endParaRPr lang="ru-RU" sz="1600" b="1" kern="1200" dirty="0">
                        <a:solidFill>
                          <a:schemeClr val="tx1">
                            <a:lumMod val="75000"/>
                            <a:lumOff val="25000"/>
                          </a:schemeClr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Учитель, владеющий навыками работы с ПК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обеспечивает получение  ПО и КИМ, подготовку технических средств для ведения аудиозаписи в аудиториях проведения ИС и для внесения результатов в специализированную форму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  <a:tr h="2012373">
                <a:tc>
                  <a:txBody>
                    <a:bodyPr/>
                    <a:lstStyle/>
                    <a:p>
                      <a:pPr algn="ctr"/>
                      <a:r>
                        <a:rPr lang="ru-RU" sz="1600" b="1" dirty="0" smtClean="0">
                          <a:solidFill>
                            <a:srgbClr val="002060"/>
                          </a:solidFill>
                          <a:latin typeface="Arial" pitchFamily="34" charset="0"/>
                          <a:cs typeface="Arial" pitchFamily="34" charset="0"/>
                        </a:rPr>
                        <a:t>Собеседник</a:t>
                      </a:r>
                      <a:endParaRPr lang="ru-RU" sz="16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cs typeface="Arial" pitchFamily="34" charset="0"/>
                        </a:rPr>
                        <a:t>По кол-ву аудиторий</a:t>
                      </a:r>
                    </a:p>
                    <a:p>
                      <a:pPr algn="ctr"/>
                      <a:endParaRPr lang="ru-RU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dirty="0" smtClean="0">
                          <a:solidFill>
                            <a:srgbClr val="7030A0"/>
                          </a:solidFill>
                          <a:latin typeface="Arial" pitchFamily="34" charset="0"/>
                          <a:cs typeface="Arial" pitchFamily="34" charset="0"/>
                        </a:rPr>
                        <a:t>Педагог с высшим образованием, обладающий коммуникативными навыками, </a:t>
                      </a:r>
                      <a:r>
                        <a:rPr lang="ru-RU" sz="1600" b="1" dirty="0" smtClean="0">
                          <a:latin typeface="Arial" pitchFamily="34" charset="0"/>
                          <a:cs typeface="Arial" pitchFamily="34" charset="0"/>
                        </a:rPr>
                        <a:t>проводит собеседование с участниками ИС, проводит инструктаж участника собеседования по выполнению заданий, а также обеспечивает проверку документов, удостоверяющих личность участников ИС, фиксирует время начала и время окончания проведения ИС для каждого участника</a:t>
                      </a:r>
                      <a:endParaRPr lang="ru-RU" sz="1600" b="1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B6DCD6">
                        <a:alpha val="77000"/>
                      </a:srgbClr>
                    </a:solidFill>
                  </a:tcPr>
                </a:tc>
              </a:tr>
              <a:tr h="93109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00206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Эксперт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7030A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kern="1200" dirty="0" smtClean="0">
                          <a:solidFill>
                            <a:schemeClr val="bg2">
                              <a:lumMod val="10000"/>
                            </a:schemeClr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По кол-ву аудиторий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600" b="1" kern="1200" dirty="0">
                        <a:solidFill>
                          <a:srgbClr val="7030A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just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b="1" kern="1200" dirty="0" smtClean="0">
                          <a:solidFill>
                            <a:srgbClr val="7030A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Учитель русского языка и литературы</a:t>
                      </a:r>
                      <a:r>
                        <a:rPr lang="ru-R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, оценивает ответы участников итогового собеседования</a:t>
                      </a:r>
                      <a:endParaRPr lang="ru-RU" sz="1600" b="1" kern="1200" dirty="0">
                        <a:solidFill>
                          <a:schemeClr val="tx1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anchor="ctr">
                    <a:solidFill>
                      <a:srgbClr val="ABDFDA">
                        <a:alpha val="46000"/>
                      </a:srgbClr>
                    </a:solidFill>
                  </a:tcPr>
                </a:tc>
              </a:tr>
            </a:tbl>
          </a:graphicData>
        </a:graphic>
      </p:graphicFrame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512" y="2492896"/>
            <a:ext cx="936104" cy="11521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3531" y="4221088"/>
            <a:ext cx="922085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73276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65" name="Picture 2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604448" y="5733255"/>
            <a:ext cx="398113" cy="9361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62" name="Picture 2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668344" y="5519260"/>
            <a:ext cx="864096" cy="1150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7" name="Picture 1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3700052"/>
            <a:ext cx="1259632" cy="9530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56" name="Picture 16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776864" y="4653136"/>
            <a:ext cx="1259632" cy="944724"/>
          </a:xfrm>
          <a:prstGeom prst="rect">
            <a:avLst/>
          </a:prstGeom>
          <a:noFill/>
        </p:spPr>
      </p:pic>
      <p:pic>
        <p:nvPicPr>
          <p:cNvPr id="35854" name="Picture 14" descr="Picture background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812360" y="2636912"/>
            <a:ext cx="1152128" cy="1152128"/>
          </a:xfrm>
          <a:prstGeom prst="rect">
            <a:avLst/>
          </a:prstGeom>
          <a:noFill/>
        </p:spPr>
      </p:pic>
      <p:sp>
        <p:nvSpPr>
          <p:cNvPr id="33" name="Прямоугольник 32"/>
          <p:cNvSpPr/>
          <p:nvPr/>
        </p:nvSpPr>
        <p:spPr>
          <a:xfrm>
            <a:off x="1331640" y="188640"/>
            <a:ext cx="684076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Подготовка помещений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6" name="AutoShape 7"/>
          <p:cNvSpPr>
            <a:spLocks noChangeArrowheads="1"/>
          </p:cNvSpPr>
          <p:nvPr/>
        </p:nvSpPr>
        <p:spPr bwMode="gray">
          <a:xfrm>
            <a:off x="395536" y="1124744"/>
            <a:ext cx="8064896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lnSpc>
                <a:spcPts val="2800"/>
              </a:lnSpc>
              <a:defRPr/>
            </a:pPr>
            <a:endParaRPr lang="ru-RU" sz="3200" b="1" dirty="0" smtClean="0">
              <a:solidFill>
                <a:srgbClr val="002060"/>
              </a:solidFill>
            </a:endParaRP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Проведение ИС возможно во время осуществления учебного процесса в ОО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При этом необходимо обеспечить тишину и порядок </a:t>
            </a:r>
          </a:p>
          <a:p>
            <a:pPr algn="ctr">
              <a:lnSpc>
                <a:spcPts val="2800"/>
              </a:lnSpc>
              <a:defRPr/>
            </a:pPr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 местах проведения ИС</a:t>
            </a:r>
          </a:p>
          <a:p>
            <a:pPr algn="ctr">
              <a:lnSpc>
                <a:spcPts val="2800"/>
              </a:lnSpc>
              <a:defRPr/>
            </a:pPr>
            <a:endParaRPr lang="en-US" sz="3200" b="1" dirty="0">
              <a:solidFill>
                <a:srgbClr val="002060"/>
              </a:solidFill>
            </a:endParaRPr>
          </a:p>
        </p:txBody>
      </p:sp>
      <p:graphicFrame>
        <p:nvGraphicFramePr>
          <p:cNvPr id="40" name="Схема 39"/>
          <p:cNvGraphicFramePr/>
          <p:nvPr/>
        </p:nvGraphicFramePr>
        <p:xfrm>
          <a:off x="179512" y="2780928"/>
          <a:ext cx="7560840" cy="37444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24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88241" y="4653136"/>
            <a:ext cx="904239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204864"/>
            <a:ext cx="1717311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7236296" y="3910899"/>
            <a:ext cx="720080" cy="1318301"/>
          </a:xfrm>
          <a:prstGeom prst="rect">
            <a:avLst/>
          </a:prstGeom>
          <a:noFill/>
        </p:spPr>
      </p:pic>
      <p:pic>
        <p:nvPicPr>
          <p:cNvPr id="12" name="Рисунок 11" descr="3d-человечек стоит рядом с ретро-микрофоном. Стоковая иллюстрация № 7004830, иллюстратор Anatoly Maslennikov / Фотобанк Лори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028384" y="2420888"/>
            <a:ext cx="102958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" name="Прямоугольник 32"/>
          <p:cNvSpPr/>
          <p:nvPr/>
        </p:nvSpPr>
        <p:spPr>
          <a:xfrm>
            <a:off x="2267744" y="251937"/>
            <a:ext cx="489654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Технические ресурсы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34820" name="Picture 4" descr="Picture background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419872" y="4653136"/>
            <a:ext cx="1440160" cy="1440160"/>
          </a:xfrm>
          <a:prstGeom prst="rect">
            <a:avLst/>
          </a:prstGeom>
          <a:noFill/>
        </p:spPr>
      </p:pic>
      <p:pic>
        <p:nvPicPr>
          <p:cNvPr id="34823" name="Picture 7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 flipH="1">
            <a:off x="3563888" y="3356992"/>
            <a:ext cx="1527650" cy="11934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9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884368" y="5949280"/>
            <a:ext cx="952531" cy="87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35" name="Схема 34"/>
          <p:cNvGraphicFramePr/>
          <p:nvPr/>
        </p:nvGraphicFramePr>
        <p:xfrm>
          <a:off x="107504" y="836712"/>
          <a:ext cx="8784976" cy="56886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9" r:lo="rId10" r:qs="rId11" r:cs="rId12"/>
          </a:graphicData>
        </a:graphic>
      </p:graphicFrame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300461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268115"/>
            <a:ext cx="8424490" cy="4753173"/>
          </a:xfrm>
        </p:spPr>
        <p:txBody>
          <a:bodyPr/>
          <a:lstStyle/>
          <a:p>
            <a:pPr marL="180975" indent="180975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1 чел. – 15 мин.</a:t>
            </a:r>
          </a:p>
          <a:p>
            <a:pPr marL="180975" indent="180975">
              <a:lnSpc>
                <a:spcPct val="80000"/>
              </a:lnSpc>
              <a:buFont typeface="Times New Roman" panose="02020603050405020304" pitchFamily="18" charset="0"/>
              <a:buNone/>
            </a:pPr>
            <a:r>
              <a:rPr lang="ru-RU" altLang="ru-RU" sz="2400" b="1" dirty="0" smtClean="0">
                <a:solidFill>
                  <a:srgbClr val="002060"/>
                </a:solidFill>
              </a:rPr>
              <a:t>3-4 человека в 1 час в 1 аудитории</a:t>
            </a:r>
          </a:p>
        </p:txBody>
      </p:sp>
      <p:sp>
        <p:nvSpPr>
          <p:cNvPr id="43011" name="Line 16"/>
          <p:cNvSpPr>
            <a:spLocks noChangeShapeType="1"/>
          </p:cNvSpPr>
          <p:nvPr/>
        </p:nvSpPr>
        <p:spPr bwMode="auto">
          <a:xfrm>
            <a:off x="107950" y="11588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43013" name="Line 18"/>
          <p:cNvSpPr>
            <a:spLocks noChangeShapeType="1"/>
          </p:cNvSpPr>
          <p:nvPr/>
        </p:nvSpPr>
        <p:spPr bwMode="auto">
          <a:xfrm>
            <a:off x="9037638" y="6599238"/>
            <a:ext cx="0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 xmlns="">
                <a:noFill/>
              </a14:hiddenFill>
            </a:ext>
          </a:extLst>
        </p:spPr>
        <p:txBody>
          <a:bodyPr/>
          <a:lstStyle/>
          <a:p>
            <a:endParaRPr lang="ru-RU"/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129133714"/>
              </p:ext>
            </p:extLst>
          </p:nvPr>
        </p:nvGraphicFramePr>
        <p:xfrm>
          <a:off x="1259631" y="2060848"/>
          <a:ext cx="7489082" cy="3672407"/>
        </p:xfrm>
        <a:graphic>
          <a:graphicData uri="http://schemas.openxmlformats.org/drawingml/2006/table">
            <a:tbl>
              <a:tblPr bandRow="1">
                <a:tableStyleId>{93296810-A885-4BE3-A3E7-6D5BEEA58F35}</a:tableStyleId>
              </a:tblPr>
              <a:tblGrid>
                <a:gridCol w="1864094"/>
                <a:gridCol w="1773460"/>
                <a:gridCol w="1399351"/>
                <a:gridCol w="2452177"/>
              </a:tblGrid>
              <a:tr h="973858">
                <a:tc rowSpan="3">
                  <a:txBody>
                    <a:bodyPr/>
                    <a:lstStyle/>
                    <a:p>
                      <a:pPr algn="ctr"/>
                      <a:endParaRPr lang="ru-RU" sz="1600" dirty="0" smtClean="0"/>
                    </a:p>
                    <a:p>
                      <a:pPr algn="ctr"/>
                      <a:endParaRPr lang="ru-RU" sz="1600" dirty="0" smtClean="0"/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Время проведения</a:t>
                      </a:r>
                    </a:p>
                    <a:p>
                      <a:pPr algn="ctr"/>
                      <a:r>
                        <a:rPr lang="ru-RU" sz="2400" dirty="0" smtClean="0">
                          <a:solidFill>
                            <a:srgbClr val="002060"/>
                          </a:solidFill>
                        </a:rPr>
                        <a:t> 3-4 часа</a:t>
                      </a:r>
                      <a:endParaRPr lang="ru-RU" sz="240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Кол-во </a:t>
                      </a:r>
                    </a:p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аудиторий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Количество участников ИС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</a:pPr>
                      <a:r>
                        <a:rPr lang="ru-RU" sz="1800" b="1" dirty="0" smtClean="0"/>
                        <a:t>Количество педагогов</a:t>
                      </a:r>
                      <a:endParaRPr lang="ru-RU" sz="1800" b="1" dirty="0"/>
                    </a:p>
                  </a:txBody>
                  <a:tcPr marL="91447" marR="91447" marT="45734" marB="45734" anchor="ctr">
                    <a:solidFill>
                      <a:srgbClr val="92CAC1">
                        <a:alpha val="40000"/>
                      </a:srgbClr>
                    </a:solidFill>
                  </a:tcPr>
                </a:tc>
              </a:tr>
              <a:tr h="1209694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аудитории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48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собеседника</a:t>
                      </a:r>
                    </a:p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4 эксперта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C0DED8">
                        <a:alpha val="54000"/>
                      </a:srgbClr>
                    </a:solidFill>
                  </a:tcPr>
                </a:tc>
              </a:tr>
              <a:tr h="1488855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6 аудиторий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72</a:t>
                      </a:r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0" smtClean="0">
                          <a:solidFill>
                            <a:srgbClr val="002060"/>
                          </a:solidFill>
                        </a:rPr>
                        <a:t>6 собеседников</a:t>
                      </a:r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endParaRPr lang="ru-RU" sz="1800" b="0" dirty="0" smtClean="0">
                        <a:solidFill>
                          <a:srgbClr val="002060"/>
                        </a:solidFill>
                      </a:endParaRPr>
                    </a:p>
                    <a:p>
                      <a:pPr algn="ctr"/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6</a:t>
                      </a:r>
                      <a:r>
                        <a:rPr lang="ru-RU" sz="1800" b="0" baseline="0" dirty="0" smtClean="0">
                          <a:solidFill>
                            <a:srgbClr val="002060"/>
                          </a:solidFill>
                        </a:rPr>
                        <a:t> </a:t>
                      </a:r>
                      <a:r>
                        <a:rPr lang="ru-RU" sz="1800" b="0" dirty="0" smtClean="0">
                          <a:solidFill>
                            <a:srgbClr val="002060"/>
                          </a:solidFill>
                        </a:rPr>
                        <a:t> экспертов</a:t>
                      </a:r>
                    </a:p>
                    <a:p>
                      <a:pPr algn="ctr"/>
                      <a:endParaRPr lang="ru-RU" sz="1800" b="0" dirty="0">
                        <a:solidFill>
                          <a:srgbClr val="002060"/>
                        </a:solidFill>
                      </a:endParaRPr>
                    </a:p>
                  </a:txBody>
                  <a:tcPr marL="91447" marR="91447" marT="45734" marB="45734" anchor="ctr">
                    <a:solidFill>
                      <a:srgbClr val="7FBBB0">
                        <a:alpha val="48000"/>
                      </a:srgbClr>
                    </a:solid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1475656" y="188119"/>
            <a:ext cx="65527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Расчет ресурсов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496" y="2492896"/>
            <a:ext cx="1133912" cy="1728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8340812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9" name="Picture 2" descr="C:\Users\СмирноваМВ\Desktop\Русский язык_Устно_2018\Схема ИС.bm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>
          <a:xfrm>
            <a:off x="71883" y="980728"/>
            <a:ext cx="8964613" cy="5630400"/>
          </a:xfrm>
        </p:spPr>
      </p:pic>
      <p:sp>
        <p:nvSpPr>
          <p:cNvPr id="2" name="Прямоугольник 1"/>
          <p:cNvSpPr/>
          <p:nvPr/>
        </p:nvSpPr>
        <p:spPr>
          <a:xfrm>
            <a:off x="1043608" y="332656"/>
            <a:ext cx="734481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Схема рассадки в аудитории проведения ИС</a:t>
            </a:r>
            <a:endParaRPr lang="ru-RU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 rot="16200000">
            <a:off x="2663788" y="4113076"/>
            <a:ext cx="1008112" cy="36004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>
            <a:solidFill>
              <a:schemeClr val="bg1"/>
            </a:solidFill>
            <a:headEnd/>
            <a:tailEnd/>
          </a:ln>
          <a:effectLst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 smtClean="0"/>
              <a:t>Собеседник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7306471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12207" y="3068960"/>
            <a:ext cx="536257" cy="8575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5877272"/>
            <a:ext cx="721752" cy="80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0"/>
            <a:ext cx="8229600" cy="1143000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за 2 дня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/>
        </p:nvGraphicFramePr>
        <p:xfrm>
          <a:off x="179512" y="1124744"/>
          <a:ext cx="8424936" cy="51845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pic>
        <p:nvPicPr>
          <p:cNvPr id="30722" name="Picture 2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48264" y="5805264"/>
            <a:ext cx="912922" cy="9298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Рисунок 5"/>
          <p:cNvPicPr/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7596336" y="1916832"/>
            <a:ext cx="936104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7" name="Picture 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356992"/>
            <a:ext cx="719136" cy="719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539552" y="188640"/>
            <a:ext cx="8229600" cy="720080"/>
          </a:xfrm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 позднее, чем за 1 день</a:t>
            </a:r>
            <a:endParaRPr lang="ru-RU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0" y="1052736"/>
            <a:ext cx="9144000" cy="72008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1. Подготовить рабочее место в аудитории проведения для аудиозаписи ответов участников ИС</a:t>
            </a:r>
            <a:endParaRPr lang="en-US" sz="2400" b="1" dirty="0" smtClean="0">
              <a:solidFill>
                <a:srgbClr val="00206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0" y="5229200"/>
            <a:ext cx="9144000" cy="504056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4. Получить и напечатать формы для проведения ИС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0" y="4149080"/>
            <a:ext cx="9144000" cy="36004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3. Получить и напечатать критерии оценивания ИС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0" y="2996952"/>
            <a:ext cx="9144000" cy="360040"/>
          </a:xfrm>
          <a:prstGeom prst="roundRect">
            <a:avLst>
              <a:gd name="adj" fmla="val 16667"/>
            </a:avLst>
          </a:prstGeom>
          <a:solidFill>
            <a:srgbClr val="C0DED8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400" b="1" dirty="0" smtClean="0">
                <a:solidFill>
                  <a:srgbClr val="002060"/>
                </a:solidFill>
              </a:rPr>
              <a:t>2. Подготовить рабочее место в ШТАБЕ</a:t>
            </a:r>
            <a:endParaRPr lang="ru-RU" sz="2400" b="1" dirty="0">
              <a:solidFill>
                <a:srgbClr val="002060"/>
              </a:solidFill>
            </a:endParaRP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863080" y="1772816"/>
            <a:ext cx="8173416" cy="1224136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/>
            <a:r>
              <a:rPr lang="ru-RU" sz="1600" b="1" dirty="0" smtClean="0"/>
              <a:t>*В каждой аудитории оборудовать основное и резервное рабочее место</a:t>
            </a:r>
          </a:p>
          <a:p>
            <a:pPr lvl="0"/>
            <a:r>
              <a:rPr lang="ru-RU" sz="1600" b="1" dirty="0" smtClean="0"/>
              <a:t>*Подготовить необходимое оборудование и ПО (микрофон, диктофон и др.) для обеспечения аудиозаписи в часто используемых форматах (*.</a:t>
            </a:r>
            <a:r>
              <a:rPr lang="en-US" sz="1600" b="1" dirty="0" smtClean="0"/>
              <a:t>mp3</a:t>
            </a:r>
            <a:r>
              <a:rPr lang="ru-RU" sz="1600" b="1" dirty="0" smtClean="0"/>
              <a:t>,</a:t>
            </a:r>
            <a:r>
              <a:rPr lang="en-US" sz="1600" b="1" dirty="0" smtClean="0"/>
              <a:t> </a:t>
            </a:r>
            <a:r>
              <a:rPr lang="ru-RU" sz="1600" b="1" dirty="0" smtClean="0"/>
              <a:t> *.</a:t>
            </a:r>
            <a:r>
              <a:rPr lang="en-US" sz="1600" b="1" dirty="0" smtClean="0"/>
              <a:t> Wav</a:t>
            </a:r>
            <a:r>
              <a:rPr lang="ru-RU" sz="1600" b="1" dirty="0" smtClean="0"/>
              <a:t>,</a:t>
            </a:r>
            <a:r>
              <a:rPr lang="en-US" sz="1600" b="1" dirty="0" smtClean="0"/>
              <a:t>   </a:t>
            </a:r>
            <a:r>
              <a:rPr lang="ru-RU" sz="1600" b="1" dirty="0" smtClean="0"/>
              <a:t>*.</a:t>
            </a:r>
            <a:r>
              <a:rPr lang="en-US" sz="1600" b="1" dirty="0" smtClean="0"/>
              <a:t>mp4</a:t>
            </a:r>
            <a:r>
              <a:rPr lang="ru-RU" sz="1600" b="1" dirty="0" smtClean="0"/>
              <a:t> и др.)</a:t>
            </a:r>
          </a:p>
          <a:p>
            <a:pPr lvl="0"/>
            <a:r>
              <a:rPr lang="ru-RU" sz="1600" b="1" dirty="0" smtClean="0"/>
              <a:t>*Проверить работоспособность (выполнить тестовую запись)</a:t>
            </a:r>
            <a:endParaRPr lang="ru-RU" sz="1600" b="1" dirty="0"/>
          </a:p>
        </p:txBody>
      </p:sp>
      <p:sp>
        <p:nvSpPr>
          <p:cNvPr id="10" name="AutoShape 7"/>
          <p:cNvSpPr>
            <a:spLocks noChangeArrowheads="1"/>
          </p:cNvSpPr>
          <p:nvPr/>
        </p:nvSpPr>
        <p:spPr bwMode="gray">
          <a:xfrm>
            <a:off x="1007096" y="3356992"/>
            <a:ext cx="8029400" cy="792088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b="1" dirty="0" smtClean="0"/>
              <a:t>*Убедиться, что есть доступ к Интернету, принтер работает, достаточно тонера и бумаги</a:t>
            </a:r>
            <a:endParaRPr lang="ru-RU" sz="1600" b="1" dirty="0"/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1295128" y="4509120"/>
            <a:ext cx="7741368" cy="720080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*Скачать на официальном сайте ФГБНУ «ФИПИ» </a:t>
            </a:r>
            <a:r>
              <a:rPr lang="en-US" sz="1600" b="1" dirty="0" smtClean="0">
                <a:solidFill>
                  <a:schemeClr val="tx1"/>
                </a:solidFill>
              </a:rPr>
              <a:t>(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http</a:t>
            </a:r>
            <a:r>
              <a:rPr lang="ru-RU" sz="1600" b="1" dirty="0" smtClean="0">
                <a:solidFill>
                  <a:schemeClr val="tx1"/>
                </a:solidFill>
                <a:hlinkClick r:id="rId3"/>
              </a:rPr>
              <a:t>:</a:t>
            </a:r>
            <a:r>
              <a:rPr lang="en-US" sz="1600" b="1" dirty="0" smtClean="0">
                <a:solidFill>
                  <a:schemeClr val="tx1"/>
                </a:solidFill>
                <a:hlinkClick r:id="rId3"/>
              </a:rPr>
              <a:t>//fipi.ru</a:t>
            </a:r>
            <a:r>
              <a:rPr lang="en-US" sz="1600" b="1" dirty="0" smtClean="0">
                <a:solidFill>
                  <a:schemeClr val="tx1"/>
                </a:solidFill>
              </a:rPr>
              <a:t>)</a:t>
            </a:r>
            <a:r>
              <a:rPr lang="ru-RU" sz="1600" b="1" dirty="0" smtClean="0">
                <a:solidFill>
                  <a:schemeClr val="tx1"/>
                </a:solidFill>
              </a:rPr>
              <a:t>, они также имеются в инструктивных материалах </a:t>
            </a:r>
          </a:p>
          <a:p>
            <a:pPr lvl="0" algn="ctr"/>
            <a:r>
              <a:rPr lang="ru-RU" sz="1600" b="1" dirty="0" smtClean="0">
                <a:solidFill>
                  <a:schemeClr val="tx1"/>
                </a:solidFill>
              </a:rPr>
              <a:t>*Тиражировать в необходимом количестве для экспертов</a:t>
            </a:r>
            <a:endParaRPr lang="ru-RU" sz="1600" dirty="0"/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1007096" y="5733256"/>
            <a:ext cx="8029400" cy="936104"/>
          </a:xfrm>
          <a:prstGeom prst="roundRect">
            <a:avLst>
              <a:gd name="adj" fmla="val 16667"/>
            </a:avLst>
          </a:prstGeom>
          <a:solidFill>
            <a:schemeClr val="accent3">
              <a:lumMod val="20000"/>
              <a:lumOff val="80000"/>
            </a:schemeClr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t" anchorCtr="0"/>
          <a:lstStyle/>
          <a:p>
            <a:pPr lvl="0" algn="ctr"/>
            <a:r>
              <a:rPr lang="ru-RU" sz="1600" b="1" dirty="0" smtClean="0"/>
              <a:t>*Списки участников ИС (получить от РЦОИ по защищенному каналу связи)</a:t>
            </a:r>
          </a:p>
          <a:p>
            <a:pPr lvl="0" algn="ctr"/>
            <a:r>
              <a:rPr lang="ru-RU" sz="1600" b="1" dirty="0" smtClean="0"/>
              <a:t>*Протоколы эксперта (распечатать из ПО «Планирование ГИА-9 2025»)</a:t>
            </a:r>
          </a:p>
          <a:p>
            <a:pPr lvl="0" algn="ctr"/>
            <a:r>
              <a:rPr lang="ru-RU" sz="1600" b="1" dirty="0" smtClean="0"/>
              <a:t>*Ведомости учета проведения ИС (распечатать из ПО «Планирование ГИА-9 2025»)</a:t>
            </a:r>
          </a:p>
          <a:p>
            <a:pPr lvl="0" algn="ctr"/>
            <a:endParaRPr lang="ru-RU" sz="1600" b="1" dirty="0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07504" y="1844823"/>
            <a:ext cx="750758" cy="11521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" name="Рисунок 13" descr="Picture background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79512" y="4365104"/>
            <a:ext cx="1106835" cy="1008112"/>
          </a:xfrm>
          <a:prstGeom prst="rect">
            <a:avLst/>
          </a:prstGeom>
          <a:noFill/>
        </p:spPr>
      </p:pic>
      <p:pic>
        <p:nvPicPr>
          <p:cNvPr id="29700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35496" y="5877272"/>
            <a:ext cx="897634" cy="7440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Номер слайда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340768"/>
            <a:ext cx="7056784" cy="374441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6000" b="1" dirty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собеседования </a:t>
            </a: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ОО</a:t>
            </a:r>
            <a: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200" b="1" dirty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 cstate="print"/>
          <a:srcRect l="13616" t="16947" r="72014" b="14475"/>
          <a:stretch/>
        </p:blipFill>
        <p:spPr>
          <a:xfrm>
            <a:off x="166020" y="2087117"/>
            <a:ext cx="1186249" cy="194413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83530" t="22806" r="1102" b="5930"/>
          <a:stretch/>
        </p:blipFill>
        <p:spPr>
          <a:xfrm>
            <a:off x="7529383" y="4744994"/>
            <a:ext cx="1268628" cy="201827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332656"/>
            <a:ext cx="7551811" cy="108012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</a:t>
            </a:r>
            <a:r>
              <a:rPr lang="ru-RU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331640" y="1484784"/>
            <a:ext cx="7379839" cy="4259182"/>
          </a:xfrm>
        </p:spPr>
        <p:txBody>
          <a:bodyPr>
            <a:normAutofit fontScale="85000" lnSpcReduction="20000"/>
          </a:bodyPr>
          <a:lstStyle/>
          <a:p>
            <a:pPr marL="0" indent="0" algn="ctr">
              <a:buNone/>
            </a:pPr>
            <a:r>
              <a:rPr lang="ru-RU" b="1" dirty="0" smtClean="0"/>
              <a:t>В </a:t>
            </a:r>
            <a:r>
              <a:rPr lang="ru-RU" b="1" dirty="0"/>
              <a:t>день проведения </a:t>
            </a:r>
            <a:r>
              <a:rPr lang="ru-RU" b="1" dirty="0" smtClean="0"/>
              <a:t>ИС </a:t>
            </a:r>
            <a:r>
              <a:rPr lang="ru-RU" b="1" dirty="0"/>
              <a:t>в </a:t>
            </a:r>
            <a:r>
              <a:rPr lang="ru-RU" b="1" dirty="0" smtClean="0"/>
              <a:t>образовательной организации могут </a:t>
            </a:r>
            <a:r>
              <a:rPr lang="ru-RU" b="1" dirty="0"/>
              <a:t>присутствовать</a:t>
            </a:r>
            <a:r>
              <a:rPr lang="ru-RU" b="1" dirty="0" smtClean="0"/>
              <a:t>:</a:t>
            </a:r>
          </a:p>
          <a:p>
            <a:pPr marL="0" indent="0" algn="ctr">
              <a:buNone/>
            </a:pPr>
            <a:endParaRPr lang="ru-RU" sz="1000" b="1" dirty="0"/>
          </a:p>
          <a:p>
            <a:r>
              <a:rPr lang="ru-RU" dirty="0" smtClean="0"/>
              <a:t>Аккредитованные общественные </a:t>
            </a:r>
            <a:r>
              <a:rPr lang="ru-RU" dirty="0"/>
              <a:t>наблюдатели;</a:t>
            </a:r>
          </a:p>
          <a:p>
            <a:endParaRPr lang="ru-RU" sz="900" dirty="0" smtClean="0"/>
          </a:p>
          <a:p>
            <a:r>
              <a:rPr lang="ru-RU" dirty="0" smtClean="0"/>
              <a:t>Представители </a:t>
            </a:r>
            <a:r>
              <a:rPr lang="ru-RU" dirty="0"/>
              <a:t>средств массовой информации;</a:t>
            </a:r>
          </a:p>
          <a:p>
            <a:endParaRPr lang="ru-RU" sz="900" dirty="0" smtClean="0"/>
          </a:p>
          <a:p>
            <a:r>
              <a:rPr lang="ru-RU" dirty="0" smtClean="0"/>
              <a:t>Должностные </a:t>
            </a:r>
            <a:r>
              <a:rPr lang="ru-RU" dirty="0"/>
              <a:t>лица </a:t>
            </a:r>
            <a:r>
              <a:rPr lang="ru-RU" dirty="0" err="1"/>
              <a:t>Рособрнадзора</a:t>
            </a:r>
            <a:r>
              <a:rPr lang="ru-RU" dirty="0"/>
              <a:t>, а также иные лица, определенные </a:t>
            </a:r>
            <a:r>
              <a:rPr lang="ru-RU" dirty="0" err="1"/>
              <a:t>Рособрнадзором</a:t>
            </a:r>
            <a:r>
              <a:rPr lang="ru-RU" dirty="0"/>
              <a:t>, и (или) должностные лица </a:t>
            </a:r>
            <a:r>
              <a:rPr lang="ru-RU" dirty="0" smtClean="0"/>
              <a:t>Министерства образования Пензенской области.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0"/>
            <a:ext cx="7992888" cy="1196752"/>
          </a:xfrm>
        </p:spPr>
        <p:txBody>
          <a:bodyPr>
            <a:normAutofit/>
          </a:bodyPr>
          <a:lstStyle/>
          <a:p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Нормативные документы для проведения </a:t>
            </a: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28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 по русскому языку </a:t>
            </a:r>
            <a:endParaRPr lang="ru-RU" sz="28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1320" y="1124744"/>
            <a:ext cx="8985176" cy="5616624"/>
          </a:xfrm>
        </p:spPr>
        <p:txBody>
          <a:bodyPr>
            <a:noAutofit/>
          </a:bodyPr>
          <a:lstStyle/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государственной итоговой аттестации по образовательным программам основного общего образования,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утвержденного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приказом Министерства просвещения Российской Федерации и Федеральной службой по надзору в сфере образования и науки 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04.04.2023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№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232/551.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проведения итогового собеседования по русскому языку в Пензенской области как условие допуска к государственной итоговой аттестации по образовательным программам основного общего образования, приказ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Пензенской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от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20.09.2023 № 16/182.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Приказ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Министерства образования Пензенской области </a:t>
            </a:r>
            <a:r>
              <a:rPr lang="ru-RU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«Об определении минимального количества баллов для отдельной категории участников итогового собеседования по русскому языку на территории Пензенской области» 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 26.11.2019 № 509/01-07.</a:t>
            </a:r>
          </a:p>
          <a:p>
            <a:pPr algn="just">
              <a:spcBef>
                <a:spcPts val="50"/>
              </a:spcBef>
            </a:pPr>
            <a:endParaRPr lang="ru-RU" sz="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>
              <a:spcBef>
                <a:spcPts val="5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Рекомендации по организации и проведению итогового собеседования по русскому языку в 2025 году (Письмо </a:t>
            </a:r>
            <a:r>
              <a:rPr lang="ru-RU" sz="18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Рособрнадзора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от 29.10.2024 № 02-311).</a:t>
            </a:r>
          </a:p>
          <a:p>
            <a:pPr algn="just">
              <a:spcBef>
                <a:spcPts val="50"/>
              </a:spcBef>
            </a:pPr>
            <a:endParaRPr lang="ru-RU" sz="8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 fontAlgn="base" hangingPunct="0">
              <a:spcBef>
                <a:spcPts val="50"/>
              </a:spcBef>
            </a:pP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Инструктивно-методические материалы по организации и проведению итогового собеседования по русскому языку в образовательных организациях Пензенской области </a:t>
            </a:r>
            <a:r>
              <a:rPr lang="ru-RU" sz="1800" spc="-1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Письмо Министерства образования Пензенской области от 17.01.2025 № 18/199/01-15).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524113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51811" cy="597772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 начала проведения ИС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467544" y="1052736"/>
            <a:ext cx="8424936" cy="30243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7CD"/>
              </a:gs>
              <a:gs pos="35000">
                <a:srgbClr val="C0DED8"/>
              </a:gs>
              <a:gs pos="100000">
                <a:srgbClr val="E1EFEC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 algn="ctr">
              <a:buFontTx/>
              <a:buAutoNum type="arabicPeriod"/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Получить и напечатать материалы для проведения ИС</a:t>
            </a:r>
            <a:endParaRPr lang="ru-RU" sz="2400" dirty="0" smtClean="0"/>
          </a:p>
          <a:p>
            <a:pPr marL="457200" lvl="0" indent="-457200">
              <a:buFont typeface="Wingdings" pitchFamily="2" charset="2"/>
              <a:buChar char="Ø"/>
              <a:defRPr/>
            </a:pPr>
            <a:r>
              <a:rPr lang="ru-RU" sz="2000" b="1" dirty="0" smtClean="0">
                <a:solidFill>
                  <a:srgbClr val="FF0000"/>
                </a:solidFill>
              </a:rPr>
              <a:t>Скачать  материалы на сайте РЦОИ</a:t>
            </a:r>
            <a:r>
              <a:rPr lang="ru-RU" sz="2000" dirty="0" smtClean="0">
                <a:solidFill>
                  <a:srgbClr val="FF0000"/>
                </a:solidFill>
              </a:rPr>
              <a:t> (</a:t>
            </a:r>
            <a:r>
              <a:rPr lang="en-US" sz="2000" dirty="0" smtClean="0">
                <a:solidFill>
                  <a:srgbClr val="FF0000"/>
                </a:solidFill>
              </a:rPr>
              <a:t>rcoi58</a:t>
            </a:r>
            <a:r>
              <a:rPr lang="ru-RU" sz="2000" dirty="0" smtClean="0">
                <a:solidFill>
                  <a:srgbClr val="FF0000"/>
                </a:solidFill>
              </a:rPr>
              <a:t>.</a:t>
            </a:r>
            <a:r>
              <a:rPr lang="en-US" sz="2000" dirty="0" err="1" smtClean="0">
                <a:solidFill>
                  <a:srgbClr val="FF0000"/>
                </a:solidFill>
              </a:rPr>
              <a:t>ru</a:t>
            </a:r>
            <a:r>
              <a:rPr lang="en-US" sz="2000" dirty="0" smtClean="0">
                <a:solidFill>
                  <a:srgbClr val="FF0000"/>
                </a:solidFill>
              </a:rPr>
              <a:t>)</a:t>
            </a:r>
            <a:r>
              <a:rPr lang="ru-RU" sz="2000" dirty="0" smtClean="0">
                <a:solidFill>
                  <a:srgbClr val="FF0000"/>
                </a:solidFill>
              </a:rPr>
              <a:t> перейдя по ссылке</a:t>
            </a:r>
            <a:r>
              <a:rPr lang="en-US" sz="1600" dirty="0" smtClean="0">
                <a:solidFill>
                  <a:srgbClr val="FF0000"/>
                </a:solidFill>
              </a:rPr>
              <a:t> </a:t>
            </a:r>
            <a:r>
              <a:rPr lang="ru-RU" sz="1600" dirty="0" smtClean="0">
                <a:solidFill>
                  <a:srgbClr val="FF0000"/>
                </a:solidFill>
              </a:rPr>
              <a:t>(логин и пароль будут высланы дополнительно) </a:t>
            </a:r>
            <a:r>
              <a:rPr lang="ru-RU" sz="2000" dirty="0" smtClean="0">
                <a:solidFill>
                  <a:srgbClr val="FF0000"/>
                </a:solidFill>
              </a:rPr>
              <a:t>в разделе «Новости»</a:t>
            </a:r>
          </a:p>
          <a:p>
            <a:pPr marL="457200" lvl="0" indent="-457200" algn="ctr"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с 07:30 до 08:00</a:t>
            </a:r>
          </a:p>
          <a:p>
            <a:pPr marL="457200" indent="-457200">
              <a:buFont typeface="Wingdings" pitchFamily="2" charset="2"/>
              <a:buChar char="Ø"/>
              <a:defRPr/>
            </a:pPr>
            <a:r>
              <a:rPr lang="ru-RU" sz="2000" b="1" dirty="0" smtClean="0"/>
              <a:t>Тиражировать материалы</a:t>
            </a:r>
            <a:r>
              <a:rPr lang="ru-RU" sz="2000" dirty="0" smtClean="0"/>
              <a:t> в необходимом количестве:</a:t>
            </a:r>
          </a:p>
          <a:p>
            <a:pPr marL="457200" indent="-457200" algn="ctr">
              <a:buFont typeface="Courier New" pitchFamily="49" charset="0"/>
              <a:buChar char="o"/>
              <a:defRPr/>
            </a:pPr>
            <a:r>
              <a:rPr lang="ru-RU" dirty="0" smtClean="0"/>
              <a:t>Для участников (текст для чтения, картинки с темами беседы на выбор и планами беседы) – по количеству участников итогового собеседования; </a:t>
            </a:r>
          </a:p>
          <a:p>
            <a:pPr marL="457200" indent="-457200" algn="ctr">
              <a:buFont typeface="Courier New" pitchFamily="49" charset="0"/>
              <a:buChar char="o"/>
              <a:defRPr/>
            </a:pPr>
            <a:r>
              <a:rPr lang="ru-RU" dirty="0" smtClean="0"/>
              <a:t>Для собеседника (карточки собеседника по каждой теме беседы) – по 2 экземпляра на аудиторию</a:t>
            </a:r>
            <a:endParaRPr lang="ru-RU" b="1" dirty="0" smtClean="0">
              <a:solidFill>
                <a:srgbClr val="002060"/>
              </a:solidFill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72008" y="4149080"/>
            <a:ext cx="8964488" cy="25922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7FBBB0"/>
              </a:gs>
              <a:gs pos="35000">
                <a:srgbClr val="B6DCD6"/>
              </a:gs>
              <a:gs pos="100000">
                <a:srgbClr val="C0DED8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lvl="0" indent="-457200"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2. Обеспечить ведение аудиозаписи ИС</a:t>
            </a:r>
            <a:endParaRPr lang="ru-RU" sz="2400" dirty="0" smtClean="0"/>
          </a:p>
          <a:p>
            <a:pPr marL="457200" lvl="0" indent="-457200" algn="ctr">
              <a:buFont typeface="Wingdings" pitchFamily="2" charset="2"/>
              <a:buChar char="Ø"/>
              <a:defRPr/>
            </a:pPr>
            <a:r>
              <a:rPr lang="ru-RU" sz="2400" b="1" dirty="0" smtClean="0"/>
              <a:t>Включить одну общую аудиозапись на весь день проведения ИС в каждой аудитории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400" dirty="0" smtClean="0"/>
              <a:t>Включить параллельно запись для ответов каждого участника (при необходимости)</a:t>
            </a:r>
          </a:p>
          <a:p>
            <a:pPr marL="457200" indent="-457200" algn="ctr">
              <a:buFont typeface="Wingdings" pitchFamily="2" charset="2"/>
              <a:buChar char="Ø"/>
              <a:defRPr/>
            </a:pPr>
            <a:r>
              <a:rPr lang="ru-RU" sz="2400" dirty="0" smtClean="0"/>
              <a:t>Включить параллельно еще одну (резервную) общую аудиозапись (при необходимости)</a:t>
            </a: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2808" y="2852936"/>
            <a:ext cx="1642928" cy="12508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55576" y="260648"/>
            <a:ext cx="7551811" cy="1224136"/>
          </a:xfrm>
        </p:spPr>
        <p:txBody>
          <a:bodyPr>
            <a:noAutofit/>
          </a:bodyPr>
          <a:lstStyle/>
          <a:p>
            <a:pPr lvl="0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После проведения итогового 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1907704" y="1988840"/>
            <a:ext cx="5400600" cy="8640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457200" algn="ctr">
              <a:lnSpc>
                <a:spcPts val="2800"/>
              </a:lnSpc>
              <a:defRPr/>
            </a:pPr>
            <a:r>
              <a:rPr lang="ru-RU" sz="3200" b="1" dirty="0" smtClean="0">
                <a:solidFill>
                  <a:srgbClr val="002060"/>
                </a:solidFill>
              </a:rPr>
              <a:t>3. Завершить аудиозаписи</a:t>
            </a: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51520" y="4869160"/>
            <a:ext cx="8568952" cy="144016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4. Сохранить аудиозаписи на внешний электронный носитель</a:t>
            </a:r>
          </a:p>
          <a:p>
            <a:pPr lvl="0"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(Наименование файла должно содержать:  код ОО, номер аудитории и дату проведения ИС.</a:t>
            </a:r>
          </a:p>
          <a:p>
            <a:pPr lvl="0"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Например: </a:t>
            </a:r>
            <a:r>
              <a:rPr lang="ru-RU" sz="2400" b="1" dirty="0" smtClean="0">
                <a:solidFill>
                  <a:srgbClr val="FF0000"/>
                </a:solidFill>
              </a:rPr>
              <a:t>140904_23_12.0</a:t>
            </a:r>
            <a:r>
              <a:rPr lang="en-US" sz="2400" b="1" dirty="0" smtClean="0">
                <a:solidFill>
                  <a:srgbClr val="FF0000"/>
                </a:solidFill>
              </a:rPr>
              <a:t>2</a:t>
            </a:r>
            <a:r>
              <a:rPr lang="ru-RU" sz="2400" b="1" dirty="0" smtClean="0">
                <a:solidFill>
                  <a:srgbClr val="FF0000"/>
                </a:solidFill>
              </a:rPr>
              <a:t>.25</a:t>
            </a:r>
            <a:r>
              <a:rPr lang="ru-RU" sz="2400" b="1" dirty="0" smtClean="0">
                <a:solidFill>
                  <a:srgbClr val="002060"/>
                </a:solidFill>
              </a:rPr>
              <a:t>.</a:t>
            </a:r>
            <a:r>
              <a:rPr lang="en-US" sz="2400" b="1" dirty="0" smtClean="0">
                <a:solidFill>
                  <a:srgbClr val="002060"/>
                </a:solidFill>
              </a:rPr>
              <a:t>mp3)</a:t>
            </a:r>
            <a:endParaRPr lang="ru-RU" sz="2400" b="1" dirty="0" smtClean="0">
              <a:solidFill>
                <a:srgbClr val="002060"/>
              </a:solidFill>
            </a:endParaRPr>
          </a:p>
        </p:txBody>
      </p:sp>
      <p:pic>
        <p:nvPicPr>
          <p:cNvPr id="25603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72794" y="3212976"/>
            <a:ext cx="895350" cy="1457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6" name="Picture 6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915816" y="3356992"/>
            <a:ext cx="1008112" cy="1008112"/>
          </a:xfrm>
          <a:prstGeom prst="rect">
            <a:avLst/>
          </a:prstGeom>
          <a:noFill/>
        </p:spPr>
      </p:pic>
      <p:pic>
        <p:nvPicPr>
          <p:cNvPr id="25610" name="Picture 10" descr="Picture backgroun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020272" y="3501008"/>
            <a:ext cx="864096" cy="864096"/>
          </a:xfrm>
          <a:prstGeom prst="rect">
            <a:avLst/>
          </a:prstGeom>
          <a:noFill/>
        </p:spPr>
      </p:pic>
      <p:pic>
        <p:nvPicPr>
          <p:cNvPr id="11" name="Рисунок 10"/>
          <p:cNvPicPr/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668344" y="1988840"/>
            <a:ext cx="822960" cy="17043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Рисунок 9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3573016"/>
            <a:ext cx="1224136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94924"/>
            <a:ext cx="7551811" cy="7713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1043608" y="1484784"/>
            <a:ext cx="7776864" cy="223224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5. Сформировать файлы формата </a:t>
            </a:r>
            <a:r>
              <a:rPr lang="en-US" sz="2400" b="1" dirty="0" smtClean="0">
                <a:solidFill>
                  <a:srgbClr val="002060"/>
                </a:solidFill>
              </a:rPr>
              <a:t>B2P</a:t>
            </a:r>
            <a:r>
              <a:rPr lang="ru-RU" sz="2400" b="1" dirty="0" smtClean="0">
                <a:solidFill>
                  <a:srgbClr val="002060"/>
                </a:solidFill>
              </a:rPr>
              <a:t>, содержащие сведения о результатах участников ИС</a:t>
            </a:r>
          </a:p>
          <a:p>
            <a:pPr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(При помощи ПО «Результаты итогового собеседования» занести и сохранить результаты из протоколов экспертов по оцениванию ответов участников итогового собеседования)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2699792" y="4005064"/>
            <a:ext cx="5616624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A5D7CD">
                  <a:alpha val="42000"/>
                </a:srgbClr>
              </a:gs>
              <a:gs pos="35000">
                <a:srgbClr val="C0DED8">
                  <a:alpha val="35000"/>
                </a:srgbClr>
              </a:gs>
              <a:gs pos="100000">
                <a:srgbClr val="E1EFEC">
                  <a:alpha val="1300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marL="457200"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установленные сроки (согласно графику)</a:t>
            </a: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67544" y="5085184"/>
            <a:ext cx="7056784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800"/>
              </a:lnSpc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6. Передать файлы формата</a:t>
            </a:r>
            <a:r>
              <a:rPr lang="en-US" sz="2400" b="1" dirty="0" smtClean="0">
                <a:solidFill>
                  <a:srgbClr val="002060"/>
                </a:solidFill>
              </a:rPr>
              <a:t> B2P</a:t>
            </a:r>
            <a:r>
              <a:rPr lang="ru-RU" sz="2400" b="1" dirty="0" smtClean="0">
                <a:solidFill>
                  <a:srgbClr val="002060"/>
                </a:solidFill>
              </a:rPr>
              <a:t>, содержащие сведения о результатах участников ИС по защищенному каналу связи в РЦОИ</a:t>
            </a:r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971600" y="404664"/>
            <a:ext cx="7551811" cy="86409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После проведения итогового</a:t>
            </a:r>
          </a:p>
          <a:p>
            <a:pPr marL="0" marR="0" indent="0" algn="ctr" fontAlgn="auto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собеседования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 descr="Picture background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35496" y="1844824"/>
            <a:ext cx="971600" cy="1008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1" name="Picture 5" descr="Picture backgroun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1475656" y="4077072"/>
            <a:ext cx="1080120" cy="936104"/>
          </a:xfrm>
          <a:prstGeom prst="rect">
            <a:avLst/>
          </a:prstGeom>
          <a:noFill/>
        </p:spPr>
      </p:pic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740352" y="4941168"/>
            <a:ext cx="1019175" cy="1590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Номер слайда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2597" y="94924"/>
            <a:ext cx="7551811" cy="77135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/>
            </a:r>
            <a:br>
              <a:rPr lang="ru-RU" sz="3600" b="1" dirty="0" smtClean="0">
                <a:solidFill>
                  <a:srgbClr val="C00000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95536" y="1340768"/>
            <a:ext cx="8424936" cy="187220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indent="-457200" algn="ctr">
              <a:lnSpc>
                <a:spcPts val="2300"/>
              </a:lnSpc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Технический специалист в Штабе, используя ведомость учета проведения ИС в аудитории и протоколы экспертов для оценивания ответов участников ИС, заносит в специализированную форму информацию для каждого внесенного ранее участника. </a:t>
            </a:r>
          </a:p>
          <a:p>
            <a:pPr lvl="0" indent="-457200" algn="ctr">
              <a:lnSpc>
                <a:spcPts val="2300"/>
              </a:lnSpc>
              <a:defRPr/>
            </a:pPr>
            <a:r>
              <a:rPr lang="ru-RU" sz="2000" dirty="0" smtClean="0">
                <a:solidFill>
                  <a:srgbClr val="FF0000"/>
                </a:solidFill>
              </a:rPr>
              <a:t>Количество строк в специализированной форме должно быть равно количеству участников, сдававших ИС в ОО.</a:t>
            </a:r>
          </a:p>
        </p:txBody>
      </p:sp>
      <p:pic>
        <p:nvPicPr>
          <p:cNvPr id="3" name="Picture 2" descr="W:\ГИА-9\2023\Итоговое собеседование\Картинки\Снимок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3284984"/>
            <a:ext cx="8721902" cy="2160240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79512" y="5682952"/>
            <a:ext cx="3528392" cy="9144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Резерв: указана информация о наличии признака ОВЗ </a:t>
            </a:r>
          </a:p>
          <a:p>
            <a:pPr algn="ctr"/>
            <a:r>
              <a:rPr lang="ru-RU" b="1" dirty="0" smtClean="0"/>
              <a:t>(«22» – участник с ОВЗ)</a:t>
            </a:r>
            <a:endParaRPr lang="ru-RU" b="1" dirty="0"/>
          </a:p>
        </p:txBody>
      </p:sp>
      <p:cxnSp>
        <p:nvCxnSpPr>
          <p:cNvPr id="11" name="Прямая со стрелкой 10"/>
          <p:cNvCxnSpPr/>
          <p:nvPr/>
        </p:nvCxnSpPr>
        <p:spPr>
          <a:xfrm flipH="1">
            <a:off x="2411760" y="5157192"/>
            <a:ext cx="720080" cy="504056"/>
          </a:xfrm>
          <a:prstGeom prst="straightConnector1">
            <a:avLst/>
          </a:prstGeom>
          <a:ln w="3492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Прямоугольник 17"/>
          <p:cNvSpPr/>
          <p:nvPr/>
        </p:nvSpPr>
        <p:spPr>
          <a:xfrm>
            <a:off x="4716016" y="5589240"/>
            <a:ext cx="4248472" cy="1152128"/>
          </a:xfrm>
          <a:prstGeom prst="rect">
            <a:avLst/>
          </a:prstGeom>
          <a:ln>
            <a:solidFill>
              <a:srgbClr val="00B05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В случае неявки участника необходимо поставить отметку в поле «Неявка».</a:t>
            </a:r>
          </a:p>
          <a:p>
            <a:pPr algn="ctr"/>
            <a:r>
              <a:rPr lang="ru-RU" b="1" dirty="0" smtClean="0"/>
              <a:t>При этом остальные поля по данному участнику не заполняются.</a:t>
            </a:r>
            <a:endParaRPr lang="ru-RU" b="1" dirty="0"/>
          </a:p>
        </p:txBody>
      </p:sp>
      <p:cxnSp>
        <p:nvCxnSpPr>
          <p:cNvPr id="19" name="Прямая со стрелкой 18"/>
          <p:cNvCxnSpPr/>
          <p:nvPr/>
        </p:nvCxnSpPr>
        <p:spPr>
          <a:xfrm>
            <a:off x="3419872" y="4941168"/>
            <a:ext cx="1656184" cy="576064"/>
          </a:xfrm>
          <a:prstGeom prst="straightConnector1">
            <a:avLst/>
          </a:prstGeom>
          <a:ln w="34925">
            <a:solidFill>
              <a:srgbClr val="00B05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itle 1"/>
          <p:cNvSpPr txBox="1">
            <a:spLocks/>
          </p:cNvSpPr>
          <p:nvPr/>
        </p:nvSpPr>
        <p:spPr>
          <a:xfrm>
            <a:off x="971600" y="188640"/>
            <a:ext cx="7551811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Работа с ПО «Результаты итогового собеседования»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93188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76203" y="404664"/>
          <a:ext cx="9067797" cy="64533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5" name="Прямая со стрелкой 4"/>
          <p:cNvCxnSpPr/>
          <p:nvPr/>
        </p:nvCxnSpPr>
        <p:spPr>
          <a:xfrm flipV="1">
            <a:off x="3707904" y="1196752"/>
            <a:ext cx="432048" cy="360040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Прямая со стрелкой 6"/>
          <p:cNvCxnSpPr/>
          <p:nvPr/>
        </p:nvCxnSpPr>
        <p:spPr>
          <a:xfrm>
            <a:off x="5148064" y="1196752"/>
            <a:ext cx="360040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 стрелкой 9"/>
          <p:cNvCxnSpPr/>
          <p:nvPr/>
        </p:nvCxnSpPr>
        <p:spPr>
          <a:xfrm flipV="1">
            <a:off x="1979712" y="3429000"/>
            <a:ext cx="360040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H="1">
            <a:off x="5004048" y="5589240"/>
            <a:ext cx="432048" cy="432048"/>
          </a:xfrm>
          <a:prstGeom prst="straightConnector1">
            <a:avLst/>
          </a:prstGeom>
          <a:ln w="38100" cmpd="sng">
            <a:solidFill>
              <a:schemeClr val="accent3">
                <a:lumMod val="50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4245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107504" y="1008259"/>
          <a:ext cx="8829672" cy="572235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pSp>
        <p:nvGrpSpPr>
          <p:cNvPr id="3" name="object 18"/>
          <p:cNvGrpSpPr/>
          <p:nvPr/>
        </p:nvGrpSpPr>
        <p:grpSpPr>
          <a:xfrm>
            <a:off x="4139952" y="1988840"/>
            <a:ext cx="3528392" cy="4869160"/>
            <a:chOff x="11718035" y="1388363"/>
            <a:chExt cx="6137275" cy="8629015"/>
          </a:xfrm>
        </p:grpSpPr>
        <p:pic>
          <p:nvPicPr>
            <p:cNvPr id="4" name="object 19"/>
            <p:cNvPicPr/>
            <p:nvPr/>
          </p:nvPicPr>
          <p:blipFill>
            <a:blip r:embed="rId7" cstate="print"/>
            <a:stretch>
              <a:fillRect/>
            </a:stretch>
          </p:blipFill>
          <p:spPr>
            <a:xfrm>
              <a:off x="11718035" y="1388363"/>
              <a:ext cx="6137148" cy="8628888"/>
            </a:xfrm>
            <a:prstGeom prst="rect">
              <a:avLst/>
            </a:prstGeom>
          </p:spPr>
        </p:pic>
        <p:pic>
          <p:nvPicPr>
            <p:cNvPr id="6" name="object 20"/>
            <p:cNvPicPr/>
            <p:nvPr/>
          </p:nvPicPr>
          <p:blipFill>
            <a:blip r:embed="rId8" cstate="print"/>
            <a:stretch>
              <a:fillRect/>
            </a:stretch>
          </p:blipFill>
          <p:spPr>
            <a:xfrm>
              <a:off x="11843003" y="1537715"/>
              <a:ext cx="5891784" cy="8334756"/>
            </a:xfrm>
            <a:prstGeom prst="rect">
              <a:avLst/>
            </a:prstGeom>
          </p:spPr>
        </p:pic>
      </p:grpSp>
      <p:sp>
        <p:nvSpPr>
          <p:cNvPr id="7" name="Title 1"/>
          <p:cNvSpPr txBox="1">
            <a:spLocks/>
          </p:cNvSpPr>
          <p:nvPr/>
        </p:nvSpPr>
        <p:spPr>
          <a:xfrm>
            <a:off x="971600" y="188640"/>
            <a:ext cx="7551811" cy="792088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indent="-457200" algn="ctr">
              <a:spcBef>
                <a:spcPct val="0"/>
              </a:spcBef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Досрочное завершение ИС</a:t>
            </a:r>
          </a:p>
        </p:txBody>
      </p:sp>
      <p:pic>
        <p:nvPicPr>
          <p:cNvPr id="21510" name="Picture 6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29085" y="2060848"/>
            <a:ext cx="946571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1511" name="Picture 7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1979712" y="2492896"/>
            <a:ext cx="1788790" cy="10076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Рисунок 11"/>
          <p:cNvPicPr/>
          <p:nvPr/>
        </p:nvPicPr>
        <p:blipFill>
          <a:blip r:embed="rId11" cstate="print"/>
          <a:srcRect/>
          <a:stretch>
            <a:fillRect/>
          </a:stretch>
        </p:blipFill>
        <p:spPr bwMode="auto">
          <a:xfrm flipH="1">
            <a:off x="7740352" y="3068960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748040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object 12"/>
          <p:cNvGrpSpPr>
            <a:grpSpLocks noGrp="1"/>
          </p:cNvGrpSpPr>
          <p:nvPr>
            <p:ph idx="1"/>
          </p:nvPr>
        </p:nvGrpSpPr>
        <p:grpSpPr>
          <a:xfrm>
            <a:off x="4860032" y="764704"/>
            <a:ext cx="2880320" cy="3600400"/>
            <a:chOff x="5647944" y="1382267"/>
            <a:chExt cx="6239208" cy="8638032"/>
          </a:xfrm>
        </p:grpSpPr>
        <p:pic>
          <p:nvPicPr>
            <p:cNvPr id="55" name="object 15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5647944" y="1382267"/>
              <a:ext cx="6239208" cy="8638032"/>
            </a:xfrm>
            <a:prstGeom prst="rect">
              <a:avLst/>
            </a:prstGeom>
          </p:spPr>
        </p:pic>
        <p:pic>
          <p:nvPicPr>
            <p:cNvPr id="56" name="object 16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772911" y="1531622"/>
              <a:ext cx="6016752" cy="8343899"/>
            </a:xfrm>
            <a:prstGeom prst="rect">
              <a:avLst/>
            </a:prstGeom>
          </p:spPr>
        </p:pic>
      </p:grpSp>
      <p:pic>
        <p:nvPicPr>
          <p:cNvPr id="19457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4860032" y="3991468"/>
            <a:ext cx="3672408" cy="2722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1"/>
          <p:cNvSpPr>
            <a:spLocks noGrp="1"/>
          </p:cNvSpPr>
          <p:nvPr>
            <p:ph type="title"/>
          </p:nvPr>
        </p:nvSpPr>
        <p:spPr>
          <a:xfrm>
            <a:off x="1403648" y="202630"/>
            <a:ext cx="6624736" cy="490066"/>
          </a:xfrm>
        </p:spPr>
        <p:txBody>
          <a:bodyPr>
            <a:noAutofit/>
          </a:bodyPr>
          <a:lstStyle/>
          <a:p>
            <a:pPr indent="-457200">
              <a:defRPr/>
            </a:pP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Удаление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участника </a:t>
            </a:r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</a:t>
            </a:r>
          </a:p>
        </p:txBody>
      </p:sp>
      <p:grpSp>
        <p:nvGrpSpPr>
          <p:cNvPr id="20" name="object 13"/>
          <p:cNvGrpSpPr/>
          <p:nvPr/>
        </p:nvGrpSpPr>
        <p:grpSpPr>
          <a:xfrm>
            <a:off x="1763688" y="2636912"/>
            <a:ext cx="3024336" cy="4149080"/>
            <a:chOff x="5948171" y="1280157"/>
            <a:chExt cx="6356604" cy="8941308"/>
          </a:xfrm>
        </p:grpSpPr>
        <p:pic>
          <p:nvPicPr>
            <p:cNvPr id="21" name="object 16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5948171" y="1280157"/>
              <a:ext cx="6356604" cy="8941308"/>
            </a:xfrm>
            <a:prstGeom prst="rect">
              <a:avLst/>
            </a:prstGeom>
          </p:spPr>
        </p:pic>
        <p:pic>
          <p:nvPicPr>
            <p:cNvPr id="22" name="object 17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6074664" y="1432559"/>
              <a:ext cx="6108192" cy="8641080"/>
            </a:xfrm>
            <a:prstGeom prst="rect">
              <a:avLst/>
            </a:prstGeom>
          </p:spPr>
        </p:pic>
        <p:sp>
          <p:nvSpPr>
            <p:cNvPr id="23" name="object 18"/>
            <p:cNvSpPr/>
            <p:nvPr/>
          </p:nvSpPr>
          <p:spPr>
            <a:xfrm>
              <a:off x="10811256" y="2676144"/>
              <a:ext cx="513715" cy="5600700"/>
            </a:xfrm>
            <a:custGeom>
              <a:avLst/>
              <a:gdLst/>
              <a:ahLst/>
              <a:cxnLst/>
              <a:rect l="l" t="t" r="r" b="b"/>
              <a:pathLst>
                <a:path w="513715" h="5600700">
                  <a:moveTo>
                    <a:pt x="513588" y="0"/>
                  </a:moveTo>
                  <a:lnTo>
                    <a:pt x="0" y="0"/>
                  </a:lnTo>
                  <a:lnTo>
                    <a:pt x="0" y="5600700"/>
                  </a:lnTo>
                  <a:lnTo>
                    <a:pt x="513588" y="5600700"/>
                  </a:lnTo>
                  <a:lnTo>
                    <a:pt x="513588" y="0"/>
                  </a:lnTo>
                  <a:close/>
                </a:path>
              </a:pathLst>
            </a:custGeom>
            <a:solidFill>
              <a:srgbClr val="001F5F">
                <a:alpha val="27058"/>
              </a:srgbClr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25" name="Группа 24"/>
          <p:cNvGrpSpPr/>
          <p:nvPr/>
        </p:nvGrpSpPr>
        <p:grpSpPr>
          <a:xfrm>
            <a:off x="0" y="1412777"/>
            <a:ext cx="4211960" cy="1152127"/>
            <a:chOff x="300208" y="1176301"/>
            <a:chExt cx="4347022" cy="1778460"/>
          </a:xfrm>
        </p:grpSpPr>
        <p:sp>
          <p:nvSpPr>
            <p:cNvPr id="26" name="Скругленный прямоугольник 25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5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7" name="Скругленный прямоугольник 4"/>
            <p:cNvSpPr/>
            <p:nvPr/>
          </p:nvSpPr>
          <p:spPr>
            <a:xfrm>
              <a:off x="387026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900" b="1" kern="1200" dirty="0" smtClean="0"/>
                <a:t>В случае удаления участника в ведомости учета проведения ИС в аудитории  заполнить столбец для внесения сведений об удалении</a:t>
              </a:r>
              <a:endParaRPr lang="ru-RU" sz="1900" b="1" kern="1200" dirty="0"/>
            </a:p>
          </p:txBody>
        </p:sp>
      </p:grpSp>
      <p:cxnSp>
        <p:nvCxnSpPr>
          <p:cNvPr id="31" name="Прямая со стрелкой 30"/>
          <p:cNvCxnSpPr/>
          <p:nvPr/>
        </p:nvCxnSpPr>
        <p:spPr>
          <a:xfrm>
            <a:off x="2843808" y="2564904"/>
            <a:ext cx="1224136" cy="720080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5496" y="3331443"/>
            <a:ext cx="1750127" cy="22577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7" name="Рисунок 56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 flipH="1">
            <a:off x="7776864" y="1772816"/>
            <a:ext cx="1259632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26</a:t>
            </a:fld>
            <a:endParaRPr lang="ru-RU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object 9"/>
          <p:cNvGrpSpPr/>
          <p:nvPr/>
        </p:nvGrpSpPr>
        <p:grpSpPr>
          <a:xfrm>
            <a:off x="3707904" y="2780928"/>
            <a:ext cx="2717911" cy="3888432"/>
            <a:chOff x="5910071" y="1280157"/>
            <a:chExt cx="6388608" cy="8987028"/>
          </a:xfrm>
        </p:grpSpPr>
        <p:pic>
          <p:nvPicPr>
            <p:cNvPr id="5" name="object 12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143999" y="6819900"/>
              <a:ext cx="1524000" cy="1481327"/>
            </a:xfrm>
            <a:prstGeom prst="rect">
              <a:avLst/>
            </a:prstGeom>
          </p:spPr>
        </p:pic>
        <p:pic>
          <p:nvPicPr>
            <p:cNvPr id="6" name="object 13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5910071" y="1280157"/>
              <a:ext cx="6388608" cy="8987028"/>
            </a:xfrm>
            <a:prstGeom prst="rect">
              <a:avLst/>
            </a:prstGeom>
          </p:spPr>
        </p:pic>
        <p:pic>
          <p:nvPicPr>
            <p:cNvPr id="7" name="object 14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036563" y="1432559"/>
              <a:ext cx="6140195" cy="8686800"/>
            </a:xfrm>
            <a:prstGeom prst="rect">
              <a:avLst/>
            </a:prstGeom>
          </p:spPr>
        </p:pic>
      </p:grpSp>
      <p:grpSp>
        <p:nvGrpSpPr>
          <p:cNvPr id="10" name="Группа 9"/>
          <p:cNvGrpSpPr/>
          <p:nvPr/>
        </p:nvGrpSpPr>
        <p:grpSpPr>
          <a:xfrm>
            <a:off x="899592" y="3356992"/>
            <a:ext cx="2376264" cy="1800200"/>
            <a:chOff x="300208" y="1176301"/>
            <a:chExt cx="4347022" cy="177846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75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2" name="Скругленный прямоугольник 4"/>
            <p:cNvSpPr/>
            <p:nvPr/>
          </p:nvSpPr>
          <p:spPr>
            <a:xfrm>
              <a:off x="387025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Актуализированы критерии оценивания в соответствии со спецификацией ФИПИ</a:t>
              </a:r>
              <a:endParaRPr lang="ru-RU" b="1" kern="1200" dirty="0"/>
            </a:p>
          </p:txBody>
        </p:sp>
      </p:grpSp>
      <p:grpSp>
        <p:nvGrpSpPr>
          <p:cNvPr id="16" name="Группа 15"/>
          <p:cNvGrpSpPr/>
          <p:nvPr/>
        </p:nvGrpSpPr>
        <p:grpSpPr>
          <a:xfrm>
            <a:off x="6804248" y="5013176"/>
            <a:ext cx="2088232" cy="1008112"/>
            <a:chOff x="300208" y="1176301"/>
            <a:chExt cx="4347022" cy="177846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300208" y="1176301"/>
              <a:ext cx="4347022" cy="1778460"/>
            </a:xfrm>
            <a:prstGeom prst="roundRect">
              <a:avLst/>
            </a:prstGeom>
            <a:solidFill>
              <a:srgbClr val="68928A">
                <a:alpha val="80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8" name="Скругленный прямоугольник 4"/>
            <p:cNvSpPr/>
            <p:nvPr/>
          </p:nvSpPr>
          <p:spPr>
            <a:xfrm>
              <a:off x="387025" y="1263118"/>
              <a:ext cx="4173388" cy="160482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b="1" kern="1200" dirty="0" smtClean="0"/>
                <a:t>Метки о незавершении и удалении</a:t>
              </a:r>
            </a:p>
          </p:txBody>
        </p:sp>
      </p:grpSp>
      <p:sp>
        <p:nvSpPr>
          <p:cNvPr id="19" name="Заголовок 3"/>
          <p:cNvSpPr txBox="1">
            <a:spLocks noGrp="1"/>
          </p:cNvSpPr>
          <p:nvPr>
            <p:ph type="title"/>
          </p:nvPr>
        </p:nvSpPr>
        <p:spPr>
          <a:xfrm>
            <a:off x="1187624" y="263550"/>
            <a:ext cx="6912768" cy="1077218"/>
          </a:xfrm>
          <a:prstGeom prst="rect">
            <a:avLst/>
          </a:prstGeom>
        </p:spPr>
        <p:txBody>
          <a:bodyPr vert="horz" wrap="square" lIns="91440" tIns="45720" rIns="91440" bIns="45720" rtlCol="0" anchor="ctr">
            <a:spAutoFit/>
          </a:bodyPr>
          <a:lstStyle/>
          <a:p>
            <a:pPr marL="0" marR="0" lvl="0" indent="-457200" fontAlgn="auto">
              <a:lnSpc>
                <a:spcPct val="100000"/>
              </a:lnSpc>
              <a:spcAft>
                <a:spcPts val="0"/>
              </a:spcAft>
              <a:buClrTx/>
              <a:buSzTx/>
              <a:tabLst/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Неявка на ИС и форма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протокола эксперта (ИС-03)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pSp>
        <p:nvGrpSpPr>
          <p:cNvPr id="20" name="object 18"/>
          <p:cNvGrpSpPr/>
          <p:nvPr/>
        </p:nvGrpSpPr>
        <p:grpSpPr>
          <a:xfrm>
            <a:off x="107504" y="1340768"/>
            <a:ext cx="4896544" cy="1656184"/>
            <a:chOff x="335279" y="1633727"/>
            <a:chExt cx="13255752" cy="5495544"/>
          </a:xfrm>
        </p:grpSpPr>
        <p:pic>
          <p:nvPicPr>
            <p:cNvPr id="21" name="object 1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335279" y="1633727"/>
              <a:ext cx="13255752" cy="5495544"/>
            </a:xfrm>
            <a:prstGeom prst="rect">
              <a:avLst/>
            </a:prstGeom>
          </p:spPr>
        </p:pic>
        <p:pic>
          <p:nvPicPr>
            <p:cNvPr id="22" name="object 20"/>
            <p:cNvPicPr/>
            <p:nvPr/>
          </p:nvPicPr>
          <p:blipFill>
            <a:blip r:embed="rId6" cstate="print"/>
            <a:stretch>
              <a:fillRect/>
            </a:stretch>
          </p:blipFill>
          <p:spPr>
            <a:xfrm>
              <a:off x="528826" y="1633727"/>
              <a:ext cx="12873229" cy="5262372"/>
            </a:xfrm>
            <a:prstGeom prst="rect">
              <a:avLst/>
            </a:prstGeom>
          </p:spPr>
        </p:pic>
      </p:grpSp>
      <p:grpSp>
        <p:nvGrpSpPr>
          <p:cNvPr id="23" name="Группа 22"/>
          <p:cNvGrpSpPr/>
          <p:nvPr/>
        </p:nvGrpSpPr>
        <p:grpSpPr>
          <a:xfrm>
            <a:off x="5580112" y="1412776"/>
            <a:ext cx="1835696" cy="1080120"/>
            <a:chOff x="-5156389" y="820609"/>
            <a:chExt cx="4347023" cy="1778460"/>
          </a:xfrm>
          <a:solidFill>
            <a:srgbClr val="7FBBB0"/>
          </a:solidFill>
        </p:grpSpPr>
        <p:sp>
          <p:nvSpPr>
            <p:cNvPr id="24" name="Скругленный прямоугольник 23"/>
            <p:cNvSpPr/>
            <p:nvPr/>
          </p:nvSpPr>
          <p:spPr>
            <a:xfrm>
              <a:off x="-5156389" y="820609"/>
              <a:ext cx="4347023" cy="1778460"/>
            </a:xfrm>
            <a:prstGeom prst="roundRect">
              <a:avLst/>
            </a:prstGeom>
            <a:solidFill>
              <a:srgbClr val="68928A">
                <a:alpha val="51000"/>
              </a:srgbClr>
            </a:solidFill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25" name="Скругленный прямоугольник 4"/>
            <p:cNvSpPr/>
            <p:nvPr/>
          </p:nvSpPr>
          <p:spPr>
            <a:xfrm>
              <a:off x="-4815352" y="939173"/>
              <a:ext cx="3751411" cy="1602722"/>
            </a:xfrm>
            <a:prstGeom prst="rect">
              <a:avLst/>
            </a:prstGeom>
            <a:solidFill>
              <a:srgbClr val="68928A">
                <a:alpha val="7000"/>
              </a:srgbClr>
            </a:solidFill>
            <a:ln>
              <a:noFill/>
            </a:ln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  <p:txBody>
            <a:bodyPr spcFirstLastPara="0" vert="horz" wrap="square" lIns="76200" tIns="76200" rIns="76200" bIns="76200" numCol="1" spcCol="1270" anchor="ctr" anchorCtr="0">
              <a:noAutofit/>
            </a:bodyPr>
            <a:lstStyle/>
            <a:p>
              <a:pPr lvl="0" algn="ctr" defTabSz="889000" rtl="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2000" b="1" kern="1200" dirty="0" smtClean="0"/>
                <a:t>В случае неявки ставится «Н»</a:t>
              </a:r>
              <a:endParaRPr lang="ru-RU" sz="2000" b="1" kern="1200" dirty="0"/>
            </a:p>
          </p:txBody>
        </p:sp>
      </p:grpSp>
      <p:cxnSp>
        <p:nvCxnSpPr>
          <p:cNvPr id="26" name="Прямая со стрелкой 25"/>
          <p:cNvCxnSpPr/>
          <p:nvPr/>
        </p:nvCxnSpPr>
        <p:spPr>
          <a:xfrm flipH="1">
            <a:off x="4788024" y="1772816"/>
            <a:ext cx="792088" cy="432048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bject 18"/>
          <p:cNvSpPr/>
          <p:nvPr/>
        </p:nvSpPr>
        <p:spPr>
          <a:xfrm>
            <a:off x="3707904" y="2132856"/>
            <a:ext cx="1008112" cy="576064"/>
          </a:xfrm>
          <a:custGeom>
            <a:avLst/>
            <a:gdLst/>
            <a:ahLst/>
            <a:cxnLst/>
            <a:rect l="l" t="t" r="r" b="b"/>
            <a:pathLst>
              <a:path w="513715" h="5600700">
                <a:moveTo>
                  <a:pt x="513588" y="0"/>
                </a:moveTo>
                <a:lnTo>
                  <a:pt x="0" y="0"/>
                </a:lnTo>
                <a:lnTo>
                  <a:pt x="0" y="5600700"/>
                </a:lnTo>
                <a:lnTo>
                  <a:pt x="513588" y="5600700"/>
                </a:lnTo>
                <a:lnTo>
                  <a:pt x="513588" y="0"/>
                </a:lnTo>
                <a:close/>
              </a:path>
            </a:pathLst>
          </a:custGeom>
          <a:solidFill>
            <a:srgbClr val="001F5F">
              <a:alpha val="27058"/>
            </a:srgbClr>
          </a:solidFill>
        </p:spPr>
        <p:txBody>
          <a:bodyPr wrap="square" lIns="0" tIns="0" rIns="0" bIns="0" rtlCol="0"/>
          <a:lstStyle/>
          <a:p>
            <a:endParaRPr/>
          </a:p>
        </p:txBody>
      </p:sp>
      <p:cxnSp>
        <p:nvCxnSpPr>
          <p:cNvPr id="31" name="Прямая со стрелкой 30"/>
          <p:cNvCxnSpPr/>
          <p:nvPr/>
        </p:nvCxnSpPr>
        <p:spPr>
          <a:xfrm flipH="1">
            <a:off x="5796136" y="5805264"/>
            <a:ext cx="1008112" cy="288032"/>
          </a:xfrm>
          <a:prstGeom prst="straightConnector1">
            <a:avLst/>
          </a:prstGeom>
          <a:ln w="31750" cmpd="sng">
            <a:solidFill>
              <a:schemeClr val="accent3">
                <a:lumMod val="75000"/>
              </a:schemeClr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7409" name="Picture 1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7452320" y="2348880"/>
            <a:ext cx="1025649" cy="21116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" name="Номер слайда 2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27</a:t>
            </a:fld>
            <a:endParaRPr lang="ru-RU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3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0072" y="1767712"/>
            <a:ext cx="947167" cy="13012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116633"/>
            <a:ext cx="6788619" cy="720080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заданий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122519"/>
            <a:ext cx="6726712" cy="5474833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ru-RU" sz="2400" dirty="0" smtClean="0"/>
              <a:t>Итоговое собеседование по русскому языку состоит из четырех заданий</a:t>
            </a:r>
          </a:p>
          <a:p>
            <a:pPr marL="0" indent="0" algn="just"/>
            <a:r>
              <a:rPr lang="ru-RU" sz="2400" dirty="0" smtClean="0"/>
              <a:t> </a:t>
            </a:r>
            <a:r>
              <a:rPr lang="ru-RU" sz="2000" b="1" dirty="0" smtClean="0"/>
              <a:t>Задание 1 </a:t>
            </a:r>
            <a:r>
              <a:rPr lang="ru-RU" sz="2000" dirty="0" smtClean="0"/>
              <a:t>– чтение небольшого текста вслух.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– 2 минуты.</a:t>
            </a:r>
          </a:p>
          <a:p>
            <a:pPr marL="0" indent="0" algn="just"/>
            <a:endParaRPr lang="ru-RU" sz="2000" b="1" dirty="0" smtClean="0"/>
          </a:p>
          <a:p>
            <a:pPr marL="0" indent="0"/>
            <a:r>
              <a:rPr lang="ru-RU" sz="2000" b="1" dirty="0" smtClean="0"/>
              <a:t>Задание 2 </a:t>
            </a:r>
            <a:r>
              <a:rPr lang="ru-RU" sz="2000" dirty="0" smtClean="0"/>
              <a:t>– пересказ текста с привлечением дополнительной информации (с включением цитаты). </a:t>
            </a:r>
            <a:r>
              <a:rPr lang="ru-RU" sz="2000" u="sng" dirty="0" smtClean="0"/>
              <a:t>Время на подготовку – 2 минуты.</a:t>
            </a:r>
          </a:p>
          <a:p>
            <a:pPr marL="0" indent="0" algn="just"/>
            <a:endParaRPr lang="ru-RU" sz="2000" b="1" dirty="0" smtClean="0"/>
          </a:p>
          <a:p>
            <a:pPr marL="0" indent="0" algn="just"/>
            <a:r>
              <a:rPr lang="ru-RU" sz="2000" b="1" dirty="0" smtClean="0"/>
              <a:t>Задание 3 </a:t>
            </a:r>
            <a:r>
              <a:rPr lang="ru-RU" sz="2000" dirty="0" smtClean="0"/>
              <a:t>– связное монологическое высказывание по одной из выбранных тем с опорой на план.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– 1 минута.</a:t>
            </a:r>
            <a:endParaRPr lang="ru-RU" sz="2000" b="1" dirty="0" smtClean="0"/>
          </a:p>
          <a:p>
            <a:pPr marL="0" indent="0" algn="just"/>
            <a:endParaRPr lang="ru-RU" sz="2000" b="1" dirty="0" smtClean="0"/>
          </a:p>
          <a:p>
            <a:pPr marL="0" indent="0" algn="just"/>
            <a:r>
              <a:rPr lang="ru-RU" sz="2000" b="1" dirty="0" smtClean="0"/>
              <a:t> Задание 4 </a:t>
            </a:r>
            <a:r>
              <a:rPr lang="ru-RU" sz="2000" dirty="0" smtClean="0"/>
              <a:t>– диалог с собеседником.</a:t>
            </a:r>
          </a:p>
          <a:p>
            <a:pPr marL="0" indent="0" algn="just">
              <a:buNone/>
            </a:pPr>
            <a:r>
              <a:rPr lang="ru-RU" sz="2000" dirty="0" smtClean="0"/>
              <a:t>Собеседник предложит ответить на три вопроса.</a:t>
            </a:r>
          </a:p>
          <a:p>
            <a:pPr marL="0" indent="0" algn="just">
              <a:buNone/>
            </a:pPr>
            <a:r>
              <a:rPr lang="ru-RU" sz="2000" u="sng" dirty="0" smtClean="0"/>
              <a:t>Время на подготовку не предусматривается.</a:t>
            </a:r>
          </a:p>
        </p:txBody>
      </p:sp>
      <p:pic>
        <p:nvPicPr>
          <p:cNvPr id="15361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216" y="2348880"/>
            <a:ext cx="1895475" cy="1504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Picture 6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6804248" y="4077072"/>
            <a:ext cx="720080" cy="12325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7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508104" y="5165551"/>
            <a:ext cx="1114425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19672" y="188640"/>
            <a:ext cx="6264696" cy="720080"/>
          </a:xfrm>
        </p:spPr>
        <p:txBody>
          <a:bodyPr>
            <a:noAutofit/>
          </a:bodyPr>
          <a:lstStyle/>
          <a:p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Структура заданий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4337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2492896"/>
            <a:ext cx="8424936" cy="231118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467544" y="1124744"/>
            <a:ext cx="8424936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>
              <a:defRPr/>
            </a:pPr>
            <a:r>
              <a:rPr lang="ru-RU" sz="2000" dirty="0" smtClean="0">
                <a:solidFill>
                  <a:srgbClr val="002060"/>
                </a:solidFill>
              </a:rPr>
              <a:t>Демоверсии КИМ, критерии оценивания и спецификация итогового собеседования по русскому языку в 9 классе размещены на официальном сайте ФГБНУ «ФИПИ»</a:t>
            </a:r>
            <a:r>
              <a:rPr lang="en-US" sz="2000" dirty="0" smtClean="0">
                <a:solidFill>
                  <a:srgbClr val="002060"/>
                </a:solidFill>
                <a:hlinkClick r:id="rId4"/>
              </a:rPr>
              <a:t> </a:t>
            </a:r>
            <a:endParaRPr lang="ru-RU" sz="2000" dirty="0" smtClean="0">
              <a:solidFill>
                <a:srgbClr val="002060"/>
              </a:solidFill>
              <a:hlinkClick r:id="rId4"/>
            </a:endParaRPr>
          </a:p>
          <a:p>
            <a:pPr lvl="0" algn="ctr">
              <a:defRPr/>
            </a:pPr>
            <a:r>
              <a:rPr lang="en-US" sz="1400" b="1" dirty="0" smtClean="0">
                <a:hlinkClick r:id="rId4"/>
              </a:rPr>
              <a:t>http</a:t>
            </a:r>
            <a:r>
              <a:rPr lang="ru-RU" sz="1400" b="1" dirty="0" smtClean="0">
                <a:hlinkClick r:id="rId4"/>
              </a:rPr>
              <a:t>:</a:t>
            </a:r>
            <a:r>
              <a:rPr lang="en-US" sz="1400" b="1" dirty="0" smtClean="0">
                <a:hlinkClick r:id="rId4"/>
              </a:rPr>
              <a:t>//fipi.ru</a:t>
            </a:r>
            <a:r>
              <a:rPr lang="ru-RU" sz="1400" b="1" dirty="0" smtClean="0">
                <a:hlinkClick r:id="rId4"/>
              </a:rPr>
              <a:t>/</a:t>
            </a:r>
            <a:r>
              <a:rPr lang="en-US" sz="1400" b="1" dirty="0" err="1" smtClean="0">
                <a:hlinkClick r:id="rId4"/>
              </a:rPr>
              <a:t>itogovoye-sobesedovaniye</a:t>
            </a:r>
            <a:endParaRPr lang="ru-RU" sz="1400" dirty="0" smtClean="0"/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179512" y="4797152"/>
            <a:ext cx="4536504" cy="86409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/>
              <a:t>Максимальный балл за итоговое собеседование  составляет </a:t>
            </a:r>
            <a:r>
              <a:rPr lang="ru-RU" sz="2000" b="1" dirty="0" smtClean="0">
                <a:solidFill>
                  <a:srgbClr val="FF0000"/>
                </a:solidFill>
              </a:rPr>
              <a:t>20 баллов</a:t>
            </a:r>
            <a:r>
              <a:rPr lang="ru-RU" sz="2000" b="1" dirty="0" smtClean="0"/>
              <a:t> </a:t>
            </a:r>
          </a:p>
        </p:txBody>
      </p:sp>
      <p:sp>
        <p:nvSpPr>
          <p:cNvPr id="7" name="AutoShape 7"/>
          <p:cNvSpPr>
            <a:spLocks noChangeArrowheads="1"/>
          </p:cNvSpPr>
          <p:nvPr/>
        </p:nvSpPr>
        <p:spPr bwMode="gray">
          <a:xfrm>
            <a:off x="179512" y="5733256"/>
            <a:ext cx="5832648" cy="93610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lvl="0" algn="ctr"/>
            <a:r>
              <a:rPr lang="ru-RU" sz="2000" b="1" dirty="0" smtClean="0"/>
              <a:t>Для получения зачета за итоговое собеседование необходимо набрать не менее </a:t>
            </a:r>
            <a:r>
              <a:rPr lang="ru-RU" sz="2000" b="1" dirty="0" smtClean="0">
                <a:solidFill>
                  <a:srgbClr val="FF0000"/>
                </a:solidFill>
              </a:rPr>
              <a:t>10 баллов</a:t>
            </a:r>
            <a:endParaRPr lang="ru-RU" sz="2000" dirty="0"/>
          </a:p>
        </p:txBody>
      </p:sp>
      <p:pic>
        <p:nvPicPr>
          <p:cNvPr id="9" name="Рисунок 8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372200" y="4365104"/>
            <a:ext cx="2376264" cy="2160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210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187624" y="260648"/>
            <a:ext cx="7128792" cy="1296144"/>
          </a:xfrm>
        </p:spPr>
        <p:txBody>
          <a:bodyPr>
            <a:normAutofit/>
          </a:bodyPr>
          <a:lstStyle/>
          <a:p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Проведение итогового собеседования </a:t>
            </a:r>
            <a:b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2025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году</a:t>
            </a: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179512" y="1844824"/>
            <a:ext cx="2952328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b="1" i="1" dirty="0" smtClean="0">
                <a:latin typeface="Arial" pitchFamily="34" charset="0"/>
                <a:cs typeface="Arial" pitchFamily="34" charset="0"/>
              </a:rPr>
              <a:t>ОСНОВНОЙ СРОК</a:t>
            </a:r>
            <a:endParaRPr lang="ru-RU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 bwMode="auto">
          <a:xfrm>
            <a:off x="251520" y="2564904"/>
            <a:ext cx="2880320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ФЕВРАЛЯ 2025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347864" y="1844824"/>
            <a:ext cx="2664296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ДОПОЛНИТЕЛЬНЫЙ СРОК</a:t>
            </a:r>
            <a:endParaRPr lang="ru-RU" sz="1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300192" y="1844824"/>
            <a:ext cx="2627784" cy="1656184"/>
          </a:xfrm>
          <a:prstGeom prst="roundRect">
            <a:avLst>
              <a:gd name="adj" fmla="val 10000"/>
            </a:avLst>
          </a:prstGeom>
          <a:solidFill>
            <a:srgbClr val="47A39A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/>
          <a:lstStyle/>
          <a:p>
            <a:pPr algn="ctr"/>
            <a:r>
              <a:rPr lang="ru-RU" sz="1700" b="1" i="1" dirty="0" smtClean="0">
                <a:latin typeface="Arial" pitchFamily="34" charset="0"/>
                <a:cs typeface="Arial" pitchFamily="34" charset="0"/>
              </a:rPr>
              <a:t>ДОПОЛНИТЕЛЬНЫЙ СРОК</a:t>
            </a:r>
            <a:endParaRPr lang="ru-RU" sz="1700" b="1" i="1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Скругленный прямоугольник 8"/>
          <p:cNvSpPr/>
          <p:nvPr/>
        </p:nvSpPr>
        <p:spPr bwMode="auto">
          <a:xfrm>
            <a:off x="3419872" y="2564904"/>
            <a:ext cx="2664296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12 МАРТА 2025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0" name="Скругленный прямоугольник 9"/>
          <p:cNvSpPr/>
          <p:nvPr/>
        </p:nvSpPr>
        <p:spPr bwMode="auto">
          <a:xfrm>
            <a:off x="6372200" y="2564904"/>
            <a:ext cx="2556792" cy="1008112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21 АПРЕЛЯ</a:t>
            </a:r>
          </a:p>
          <a:p>
            <a:pPr algn="ctr"/>
            <a:r>
              <a:rPr lang="ru-RU" sz="28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2025 года</a:t>
            </a:r>
            <a:endParaRPr lang="ru-RU" sz="28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1" name="Скругленный прямоугольник 10"/>
          <p:cNvSpPr/>
          <p:nvPr/>
        </p:nvSpPr>
        <p:spPr bwMode="auto">
          <a:xfrm>
            <a:off x="1187624" y="5085184"/>
            <a:ext cx="7128792" cy="1224136"/>
          </a:xfrm>
          <a:prstGeom prst="roundRect">
            <a:avLst>
              <a:gd name="adj" fmla="val 15355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chemeClr val="dk1"/>
                </a:solidFill>
              </a:rPr>
              <a:t>Положительный результат итогового собеседования по русскому языку – допуск к ГИА-9 в 2025 году</a:t>
            </a:r>
            <a:endParaRPr lang="ru-RU" sz="2400" b="1" dirty="0">
              <a:solidFill>
                <a:schemeClr val="dk1"/>
              </a:solidFill>
            </a:endParaRPr>
          </a:p>
        </p:txBody>
      </p:sp>
      <p:sp>
        <p:nvSpPr>
          <p:cNvPr id="13" name="Скругленный прямоугольник 12"/>
          <p:cNvSpPr/>
          <p:nvPr/>
        </p:nvSpPr>
        <p:spPr bwMode="auto">
          <a:xfrm>
            <a:off x="1115616" y="4077072"/>
            <a:ext cx="7128792" cy="576064"/>
          </a:xfrm>
          <a:prstGeom prst="roundRect">
            <a:avLst>
              <a:gd name="adj" fmla="val 15355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Оценивается по системе «зачет»/«незачет»</a:t>
            </a:r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6083778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47096" y="1628800"/>
            <a:ext cx="7886700" cy="3456384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Порядок проверки и оценивания 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704069312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8640"/>
            <a:ext cx="7886700" cy="100811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Комиссия по проверке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609922" y="1040795"/>
            <a:ext cx="7706494" cy="5412541"/>
          </a:xfrm>
        </p:spPr>
        <p:txBody>
          <a:bodyPr>
            <a:noAutofit/>
          </a:bodyPr>
          <a:lstStyle/>
          <a:p>
            <a:r>
              <a:rPr lang="ru-RU" sz="2000" dirty="0" smtClean="0"/>
              <a:t>Эксперты должны:</a:t>
            </a:r>
          </a:p>
          <a:p>
            <a:pPr marL="457200" indent="-457200">
              <a:buNone/>
            </a:pPr>
            <a:r>
              <a:rPr lang="ru-RU" sz="2000" b="1" dirty="0" smtClean="0"/>
              <a:t>1. Владеть </a:t>
            </a:r>
            <a:r>
              <a:rPr lang="ru-RU" sz="2000" b="1" dirty="0" smtClean="0">
                <a:solidFill>
                  <a:srgbClr val="FF0000"/>
                </a:solidFill>
              </a:rPr>
              <a:t>нормативной базой</a:t>
            </a:r>
            <a:r>
              <a:rPr lang="ru-RU" sz="2000" b="1" dirty="0" smtClean="0"/>
              <a:t>: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Федеральный компонент ГОС по русскому языку и литературе (базовый и профильный уровень), утвержденный приказом Минобразования России от 05.03.2004 № 1089 (с изменениями); 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Нормативные правовые акты, регламентирующие проведение итогового собеседования;</a:t>
            </a:r>
          </a:p>
          <a:p>
            <a:pPr marL="1524000" indent="-1571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Инструкции для экспертов.</a:t>
            </a:r>
          </a:p>
          <a:p>
            <a:pPr marL="0" indent="0">
              <a:buNone/>
            </a:pPr>
            <a:r>
              <a:rPr lang="ru-RU" sz="2000" b="1" dirty="0" smtClean="0"/>
              <a:t>2. Владеть необходимыми </a:t>
            </a:r>
            <a:r>
              <a:rPr lang="ru-RU" sz="2000" b="1" dirty="0" smtClean="0">
                <a:solidFill>
                  <a:srgbClr val="FF0000"/>
                </a:solidFill>
              </a:rPr>
              <a:t>предметными</a:t>
            </a:r>
            <a:r>
              <a:rPr lang="ru-RU" sz="2000" b="1" dirty="0" smtClean="0"/>
              <a:t> </a:t>
            </a:r>
            <a:r>
              <a:rPr lang="ru-RU" sz="2000" b="1" dirty="0" smtClean="0">
                <a:solidFill>
                  <a:srgbClr val="FF0000"/>
                </a:solidFill>
              </a:rPr>
              <a:t>компетенциями</a:t>
            </a:r>
            <a:r>
              <a:rPr lang="ru-RU" sz="2000" b="1" dirty="0" smtClean="0"/>
              <a:t>:</a:t>
            </a:r>
          </a:p>
          <a:p>
            <a:pPr marL="1524000" indent="-182563">
              <a:buFont typeface="Wingdings" panose="05000000000000000000" pitchFamily="2" charset="2"/>
              <a:buChar char="Ø"/>
            </a:pPr>
            <a:r>
              <a:rPr lang="ru-RU" sz="1400" i="1" dirty="0" smtClean="0"/>
              <a:t>Иметь высшее образование по специальности «Русский язык и литература» с квалификацией «Учитель русского языка и литературы</a:t>
            </a:r>
          </a:p>
          <a:p>
            <a:pPr marL="0" indent="0">
              <a:buNone/>
            </a:pPr>
            <a:r>
              <a:rPr lang="ru-RU" sz="2000" b="1" dirty="0" smtClean="0"/>
              <a:t>3. Владеть </a:t>
            </a:r>
            <a:r>
              <a:rPr lang="ru-RU" sz="2000" b="1" dirty="0" smtClean="0">
                <a:solidFill>
                  <a:srgbClr val="FF0000"/>
                </a:solidFill>
              </a:rPr>
              <a:t>компетенциями</a:t>
            </a:r>
            <a:r>
              <a:rPr lang="ru-RU" sz="2000" b="1" dirty="0" smtClean="0"/>
              <a:t>, необходимыми для </a:t>
            </a:r>
            <a:r>
              <a:rPr lang="ru-RU" sz="2000" b="1" dirty="0" smtClean="0">
                <a:solidFill>
                  <a:srgbClr val="FF0000"/>
                </a:solidFill>
              </a:rPr>
              <a:t>проверки итогового собеседования</a:t>
            </a:r>
            <a:r>
              <a:rPr lang="ru-RU" sz="2000" b="1" dirty="0" smtClean="0"/>
              <a:t>: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объективно оценивать устные ответы участников итогового собеседования;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применять установленные критерии и нормативы оценки;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разграничивать ошибки и недочеты различного типа;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оформлять результаты проверки, соблюдая установленные требования;</a:t>
            </a:r>
          </a:p>
          <a:p>
            <a:pPr marL="1527175" indent="-185738">
              <a:buFont typeface="Wingdings" pitchFamily="2" charset="2"/>
              <a:buChar char="Ø"/>
            </a:pPr>
            <a:r>
              <a:rPr lang="ru-RU" sz="1400" i="1" dirty="0" smtClean="0"/>
              <a:t>Уметь обобщать результаты.</a:t>
            </a:r>
          </a:p>
          <a:p>
            <a:pPr>
              <a:buNone/>
            </a:pPr>
            <a:endParaRPr lang="ru-RU" sz="1400" i="1" dirty="0"/>
          </a:p>
        </p:txBody>
      </p:sp>
      <p:pic>
        <p:nvPicPr>
          <p:cNvPr id="1126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028384" y="3042270"/>
            <a:ext cx="838200" cy="146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08482" y="1772816"/>
            <a:ext cx="711190" cy="14401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536" y="4733503"/>
            <a:ext cx="1428750" cy="1647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91261330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238181" y="1988840"/>
            <a:ext cx="934219" cy="12241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59632" y="256237"/>
            <a:ext cx="6912768" cy="1084531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Схемы проверки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467544" y="1350394"/>
            <a:ext cx="6535638" cy="4382862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ru-RU" sz="24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Первая схема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устный ответ участника ИС непосредственно в аудитории проведения ИС по специально разработанным критериям;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оформляет протокол оценивания ИС сразу в ходе ответа участника ИС;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Эксперту разрешено пользоваться черновиками и при необходимости повторно прослушивать и оценивать записи ответов отдельных участников.</a:t>
            </a:r>
          </a:p>
          <a:p>
            <a:pPr marL="0" indent="0" algn="ctr">
              <a:buNone/>
            </a:pPr>
            <a:endParaRPr lang="ru-RU" sz="1200" b="1" dirty="0" smtClean="0">
              <a:solidFill>
                <a:schemeClr val="tx2">
                  <a:lumMod val="75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ctr">
              <a:buNone/>
            </a:pPr>
            <a:r>
              <a:rPr lang="ru-RU" sz="2200" b="1" dirty="0" smtClean="0">
                <a:solidFill>
                  <a:schemeClr val="tx2">
                    <a:lumMod val="7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Вторая схема</a:t>
            </a:r>
          </a:p>
          <a:p>
            <a:pPr algn="just"/>
            <a:r>
              <a:rPr lang="ru-RU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Эксперт оценивает устные ответы участников ИС после проведения ИС в аудитории по аудиозаписям согласно критериям и оформляет затем протокол оценивания. </a:t>
            </a:r>
            <a:endParaRPr lang="ru-RU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884368" y="2708920"/>
            <a:ext cx="924178" cy="7578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372200" y="5323610"/>
            <a:ext cx="1874143" cy="134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09316095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647096" y="2257426"/>
            <a:ext cx="7886700" cy="167563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Завершение 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  <a:ea typeface="+mj-ea"/>
              <a:cs typeface="+mj-cs"/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3080648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39952" y="1916832"/>
            <a:ext cx="1275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63688" y="221314"/>
            <a:ext cx="5616624" cy="831422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Завершение  </a:t>
            </a: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</a:t>
            </a: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собеседования в ОО 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бъект 2"/>
          <p:cNvSpPr>
            <a:spLocks noGrp="1"/>
          </p:cNvSpPr>
          <p:nvPr>
            <p:ph idx="1"/>
          </p:nvPr>
        </p:nvSpPr>
        <p:spPr>
          <a:xfrm>
            <a:off x="149544" y="1308095"/>
            <a:ext cx="8829672" cy="5217249"/>
          </a:xfrm>
        </p:spPr>
        <p:txBody>
          <a:bodyPr>
            <a:normAutofit fontScale="77500" lnSpcReduction="20000"/>
          </a:bodyPr>
          <a:lstStyle/>
          <a:p>
            <a:pPr marL="0" indent="0" algn="just">
              <a:buNone/>
            </a:pPr>
            <a:r>
              <a:rPr lang="ru-RU" dirty="0"/>
              <a:t>	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</a:rPr>
              <a:t>Ответственный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организатор ОО </a:t>
            </a:r>
            <a:r>
              <a:rPr lang="ru-RU" dirty="0"/>
              <a:t>должен </a:t>
            </a:r>
            <a:r>
              <a:rPr lang="ru-RU" b="1" dirty="0"/>
              <a:t>принять</a:t>
            </a:r>
            <a:r>
              <a:rPr lang="ru-RU" dirty="0"/>
              <a:t>:</a:t>
            </a:r>
          </a:p>
          <a:p>
            <a:pPr marL="0" indent="0" algn="just">
              <a:buNone/>
            </a:pPr>
            <a:r>
              <a:rPr lang="ru-RU" b="1" dirty="0">
                <a:solidFill>
                  <a:srgbClr val="FF0000"/>
                </a:solidFill>
              </a:rPr>
              <a:t>от </a:t>
            </a:r>
            <a:r>
              <a:rPr lang="ru-RU" b="1" dirty="0" smtClean="0">
                <a:solidFill>
                  <a:srgbClr val="FF0000"/>
                </a:solidFill>
              </a:rPr>
              <a:t>эксперта</a:t>
            </a:r>
          </a:p>
          <a:p>
            <a:pPr marL="627063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критерии оценивания;</a:t>
            </a:r>
          </a:p>
          <a:p>
            <a:pPr marL="627063" indent="0" algn="just">
              <a:buNone/>
            </a:pPr>
            <a:r>
              <a:rPr lang="ru-RU" b="1" dirty="0" smtClean="0"/>
              <a:t>- комплект КИМ;</a:t>
            </a:r>
            <a:endParaRPr lang="ru-RU" b="1" dirty="0"/>
          </a:p>
          <a:p>
            <a:pPr marL="0" indent="0" algn="just">
              <a:buNone/>
            </a:pPr>
            <a:endParaRPr lang="ru-RU" b="1" dirty="0" smtClean="0">
              <a:solidFill>
                <a:srgbClr val="FF0000"/>
              </a:solidFill>
            </a:endParaRPr>
          </a:p>
          <a:p>
            <a:pPr marL="0" indent="0" algn="just">
              <a:buNone/>
            </a:pPr>
            <a:r>
              <a:rPr lang="ru-RU" b="1" dirty="0" smtClean="0">
                <a:solidFill>
                  <a:srgbClr val="FF0000"/>
                </a:solidFill>
              </a:rPr>
              <a:t>от собеседника</a:t>
            </a:r>
          </a:p>
          <a:p>
            <a:pPr marL="627063" indent="0" algn="just">
              <a:buNone/>
            </a:pPr>
            <a:r>
              <a:rPr lang="ru-RU" b="1" dirty="0" smtClean="0"/>
              <a:t>- ведомость учета проведения ИС в аудитории;</a:t>
            </a:r>
          </a:p>
          <a:p>
            <a:pPr marL="627063" indent="0" algn="just">
              <a:buNone/>
            </a:pPr>
            <a:r>
              <a:rPr lang="ru-RU" b="1" dirty="0" smtClean="0"/>
              <a:t>- возвратный </a:t>
            </a:r>
            <a:r>
              <a:rPr lang="ru-RU" b="1" dirty="0"/>
              <a:t>доставочный пакет с </a:t>
            </a:r>
            <a:r>
              <a:rPr lang="ru-RU" b="1" dirty="0" smtClean="0"/>
              <a:t>протоколами эксперта для оценивания ответов участников итогового собеседования с сопроводительным бланком;</a:t>
            </a:r>
            <a:endParaRPr lang="ru-RU" b="1" dirty="0"/>
          </a:p>
          <a:p>
            <a:pPr marL="627063" indent="0" algn="just">
              <a:buNone/>
            </a:pPr>
            <a:r>
              <a:rPr lang="ru-RU" b="1" dirty="0" smtClean="0"/>
              <a:t>- черновики </a:t>
            </a:r>
            <a:r>
              <a:rPr lang="ru-RU" b="1" dirty="0"/>
              <a:t>для </a:t>
            </a:r>
            <a:r>
              <a:rPr lang="ru-RU" b="1" dirty="0" smtClean="0"/>
              <a:t>экспертов;</a:t>
            </a:r>
            <a:endParaRPr lang="ru-RU" b="1" dirty="0"/>
          </a:p>
          <a:p>
            <a:pPr marL="627063" indent="0" algn="just">
              <a:buNone/>
            </a:pPr>
            <a:r>
              <a:rPr lang="ru-RU" b="1" dirty="0" smtClean="0"/>
              <a:t>- </a:t>
            </a:r>
            <a:r>
              <a:rPr lang="ru-RU" b="1" dirty="0"/>
              <a:t>КИМ для итогового собеседования </a:t>
            </a:r>
            <a:r>
              <a:rPr lang="ru-RU" dirty="0"/>
              <a:t>(текст для чтения, карточки с темами беседы на выбор и планами беседы</a:t>
            </a:r>
            <a:r>
              <a:rPr lang="ru-RU" dirty="0" smtClean="0"/>
              <a:t>);</a:t>
            </a:r>
            <a:endParaRPr lang="ru-RU" dirty="0"/>
          </a:p>
          <a:p>
            <a:pPr marL="627063" indent="0" algn="just">
              <a:buNone/>
            </a:pPr>
            <a:r>
              <a:rPr lang="ru-RU" b="1" dirty="0" smtClean="0"/>
              <a:t>-</a:t>
            </a:r>
            <a:r>
              <a:rPr lang="ru-RU" dirty="0" smtClean="0"/>
              <a:t> </a:t>
            </a:r>
            <a:r>
              <a:rPr lang="ru-RU" b="1" dirty="0" smtClean="0"/>
              <a:t>карточки собеседника</a:t>
            </a:r>
            <a:r>
              <a:rPr lang="ru-RU" dirty="0" smtClean="0"/>
              <a:t>.</a:t>
            </a:r>
            <a:endParaRPr lang="ru-RU" dirty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" name="Picture 2" descr="Picture backgroun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0242" y="1916832"/>
            <a:ext cx="2505879" cy="1656184"/>
          </a:xfrm>
          <a:prstGeom prst="rect">
            <a:avLst/>
          </a:prstGeom>
          <a:noFill/>
        </p:spPr>
      </p:pic>
      <p:pic>
        <p:nvPicPr>
          <p:cNvPr id="5" name="Рисунок 4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43713" y="1916832"/>
            <a:ext cx="1275769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4386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Box 18"/>
          <p:cNvSpPr txBox="1">
            <a:spLocks noChangeArrowheads="1"/>
          </p:cNvSpPr>
          <p:nvPr/>
        </p:nvSpPr>
        <p:spPr bwMode="auto">
          <a:xfrm>
            <a:off x="1403648" y="4509120"/>
            <a:ext cx="7488832" cy="1944216"/>
          </a:xfrm>
          <a:prstGeom prst="rect">
            <a:avLst/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noFill/>
            <a:headEnd/>
            <a:tailEnd/>
          </a:ln>
          <a:extLs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>
            <a:lvl1pPr defTabSz="449263">
              <a:spcBef>
                <a:spcPct val="20000"/>
              </a:spcBef>
              <a:buClr>
                <a:srgbClr val="0BD0D9"/>
              </a:buClr>
              <a:buSzPct val="9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600">
                <a:solidFill>
                  <a:schemeClr val="tx1"/>
                </a:solidFill>
                <a:latin typeface="Constantia" panose="02030602050306030303" pitchFamily="18" charset="0"/>
              </a:defRPr>
            </a:lvl1pPr>
            <a:lvl2pPr marL="639763" indent="-246063" defTabSz="449263">
              <a:spcBef>
                <a:spcPct val="20000"/>
              </a:spcBef>
              <a:buClr>
                <a:schemeClr val="accent1"/>
              </a:buClr>
              <a:buSzPct val="8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chemeClr val="tx1"/>
                </a:solidFill>
                <a:latin typeface="Constantia" panose="02030602050306030303" pitchFamily="18" charset="0"/>
              </a:defRPr>
            </a:lvl2pPr>
            <a:lvl3pPr indent="-246063" defTabSz="449263">
              <a:spcBef>
                <a:spcPct val="20000"/>
              </a:spcBef>
              <a:buClr>
                <a:schemeClr val="accent2"/>
              </a:buClr>
              <a:buSzPct val="70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100">
                <a:solidFill>
                  <a:schemeClr val="tx1"/>
                </a:solidFill>
                <a:latin typeface="Constantia" panose="02030602050306030303" pitchFamily="18" charset="0"/>
              </a:defRPr>
            </a:lvl3pPr>
            <a:lvl4pPr marL="1187450" indent="-209550" defTabSz="449263">
              <a:spcBef>
                <a:spcPct val="20000"/>
              </a:spcBef>
              <a:buClr>
                <a:srgbClr val="0BD0D9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4pPr>
            <a:lvl5pPr marL="1462088" indent="-209550" defTabSz="449263">
              <a:spcBef>
                <a:spcPct val="20000"/>
              </a:spcBef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5pPr>
            <a:lvl6pPr marL="19192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6pPr>
            <a:lvl7pPr marL="23764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7pPr>
            <a:lvl8pPr marL="28336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8pPr>
            <a:lvl9pPr marL="3290888" indent="-209550" defTabSz="449263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10CF9B"/>
              </a:buClr>
              <a:buSzPct val="65000"/>
              <a:buFont typeface="Wingdings 2" panose="05020102010507070707" pitchFamily="18" charset="2"/>
              <a:buChar char="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000">
                <a:solidFill>
                  <a:schemeClr val="tx1"/>
                </a:solidFill>
                <a:latin typeface="Constantia" panose="02030602050306030303" pitchFamily="18" charset="0"/>
              </a:defRPr>
            </a:lvl9pPr>
          </a:lstStyle>
          <a:p>
            <a:pPr algn="ctr" defTabSz="914400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anose="02020603050405020304" pitchFamily="18" charset="0"/>
              <a:buNone/>
              <a:defRPr/>
            </a:pPr>
            <a:r>
              <a:rPr lang="ru-RU" sz="2000" b="1" dirty="0" smtClean="0">
                <a:solidFill>
                  <a:srgbClr val="002060"/>
                </a:solidFill>
              </a:rPr>
              <a:t>В РЦОИ</a:t>
            </a:r>
            <a:r>
              <a:rPr lang="ru-RU" sz="2000" dirty="0" smtClean="0">
                <a:solidFill>
                  <a:srgbClr val="002060"/>
                </a:solidFill>
              </a:rPr>
              <a:t> ответственный за проведение итогового собеседования в ОО / координатор ГИА-9 от МСУ </a:t>
            </a:r>
            <a:r>
              <a:rPr lang="ru-RU" sz="2000" b="1" dirty="0" smtClean="0">
                <a:solidFill>
                  <a:srgbClr val="002060"/>
                </a:solidFill>
              </a:rPr>
              <a:t>передает</a:t>
            </a:r>
            <a:r>
              <a:rPr lang="ru-RU" sz="2000" dirty="0" smtClean="0">
                <a:solidFill>
                  <a:srgbClr val="002060"/>
                </a:solidFill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</a:rPr>
              <a:t>указанные 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формы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 («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Список участников итогового собеседования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», «</a:t>
            </a:r>
            <a:r>
              <a:rPr lang="ru-RU" altLang="ru-RU" sz="2000" dirty="0">
                <a:solidFill>
                  <a:srgbClr val="002060"/>
                </a:solidFill>
                <a:latin typeface="+mn-lt"/>
              </a:rPr>
              <a:t>Ведомость учета проведения итогового собеседования в аудитории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») </a:t>
            </a:r>
            <a:r>
              <a:rPr lang="ru-RU" altLang="ru-RU" sz="2000" b="1" dirty="0" smtClean="0">
                <a:solidFill>
                  <a:srgbClr val="002060"/>
                </a:solidFill>
                <a:latin typeface="+mn-lt"/>
              </a:rPr>
              <a:t>по графику </a:t>
            </a:r>
            <a:r>
              <a:rPr lang="ru-RU" altLang="ru-RU" sz="2000" dirty="0" smtClean="0">
                <a:solidFill>
                  <a:srgbClr val="002060"/>
                </a:solidFill>
                <a:latin typeface="+mn-lt"/>
              </a:rPr>
              <a:t>и </a:t>
            </a:r>
            <a:r>
              <a:rPr lang="ru-RU" altLang="ru-RU" sz="2000" b="1" dirty="0" smtClean="0">
                <a:latin typeface="+mn-lt"/>
              </a:rPr>
              <a:t>в одном</a:t>
            </a:r>
            <a:r>
              <a:rPr lang="ru-RU" sz="20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 файле от ОО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23528" y="1772816"/>
            <a:ext cx="7704856" cy="24191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80975" lvl="0" indent="180975">
              <a:lnSpc>
                <a:spcPct val="80000"/>
              </a:lnSpc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пересчитать 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возвратные доставочные пакеты с протоколами эксперта для оценивания ответов участников итогового собеседования (по количеству аудиторий проведения);</a:t>
            </a:r>
          </a:p>
          <a:p>
            <a:pPr marL="180975" lvl="0" indent="180975">
              <a:lnSpc>
                <a:spcPct val="80000"/>
              </a:lnSpc>
              <a:buFontTx/>
              <a:buChar char="-"/>
              <a:defRPr/>
            </a:pPr>
            <a:endParaRPr lang="ru-RU" sz="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упаковать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возвратный доставочный пакет для съемного носителя информации </a:t>
            </a:r>
            <a:r>
              <a:rPr lang="en-US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CD/DVD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-диски с аудиозаписями ответов участников с сопроводительным бланком</a:t>
            </a: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endParaRPr lang="ru-RU" sz="800" dirty="0" smtClean="0">
              <a:solidFill>
                <a:sysClr val="windowText" lastClr="000000"/>
              </a:solidFill>
              <a:latin typeface="Times New Roman" pitchFamily="18" charset="0"/>
              <a:cs typeface="Times New Roman" pitchFamily="18" charset="0"/>
            </a:endParaRPr>
          </a:p>
          <a:p>
            <a:pPr marL="180975" lvl="0" indent="180975" eaLnBrk="0" fontAlgn="base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b="1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вложить</a:t>
            </a: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 в файл:</a:t>
            </a:r>
          </a:p>
          <a:p>
            <a:pPr marL="180975" lvl="0" indent="180975">
              <a:lnSpc>
                <a:spcPct val="80000"/>
              </a:lnSpc>
              <a:buNone/>
              <a:defRPr/>
            </a:pPr>
            <a:r>
              <a:rPr lang="ru-RU" dirty="0" smtClean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ведомости учета проведения итогового собеседования в аудиториях, списки участников итогового собеседования.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740352" y="1700808"/>
            <a:ext cx="1067657" cy="72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91680" y="267769"/>
            <a:ext cx="5904656" cy="928983"/>
          </a:xfrm>
        </p:spPr>
        <p:txBody>
          <a:bodyPr>
            <a:noAutofit/>
          </a:bodyPr>
          <a:lstStyle/>
          <a:p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и передача  материалов в РЦОИ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Содержимое 2"/>
          <p:cNvSpPr txBox="1">
            <a:spLocks/>
          </p:cNvSpPr>
          <p:nvPr/>
        </p:nvSpPr>
        <p:spPr bwMode="auto">
          <a:xfrm>
            <a:off x="424503" y="1318023"/>
            <a:ext cx="8229600" cy="4509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just" defTabSz="914400" rtl="0" eaLnBrk="0" fontAlgn="base" latinLnBrk="0" hangingPunct="0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Times New Roman" pitchFamily="18" charset="0"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C00000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	</a:t>
            </a: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Ответственный организатор ОО должен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21093936">
            <a:off x="7982616" y="2692454"/>
            <a:ext cx="799877" cy="576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538570" y="2636911"/>
            <a:ext cx="406798" cy="4320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459052" y="3429000"/>
            <a:ext cx="836222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 flipH="1">
            <a:off x="8058404" y="4077072"/>
            <a:ext cx="690060" cy="7589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/>
          <p:cNvPicPr/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107504" y="4365104"/>
            <a:ext cx="776104" cy="86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Рисунок 18"/>
          <p:cNvPicPr/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7544" y="5373216"/>
            <a:ext cx="956062" cy="10801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1035485" y="4221088"/>
            <a:ext cx="1088243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3347864" y="3068960"/>
            <a:ext cx="1025540" cy="648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Прямоугольник 21"/>
          <p:cNvSpPr/>
          <p:nvPr/>
        </p:nvSpPr>
        <p:spPr>
          <a:xfrm>
            <a:off x="1043608" y="4149080"/>
            <a:ext cx="1080120" cy="864096"/>
          </a:xfrm>
          <a:prstGeom prst="rect">
            <a:avLst/>
          </a:prstGeom>
          <a:noFill/>
          <a:ln w="9525">
            <a:solidFill>
              <a:schemeClr val="accent3">
                <a:lumMod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20472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04248" y="5301208"/>
            <a:ext cx="1165755" cy="8482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21189" y="2132856"/>
            <a:ext cx="775147" cy="6225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514424" y="188242"/>
            <a:ext cx="8305800" cy="936502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Особенности  дистанционной  формы проведения  ИС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395536" y="1113794"/>
            <a:ext cx="8424936" cy="875046"/>
          </a:xfrm>
          <a:prstGeom prst="roundRect">
            <a:avLst/>
          </a:prstGeom>
          <a:gradFill>
            <a:gsLst>
              <a:gs pos="0">
                <a:srgbClr val="C0DED8">
                  <a:alpha val="50000"/>
                </a:srgbClr>
              </a:gs>
              <a:gs pos="35000">
                <a:srgbClr val="D3E7E4">
                  <a:alpha val="29000"/>
                </a:srgbClr>
              </a:gs>
              <a:gs pos="100000">
                <a:srgbClr val="EEF6F2">
                  <a:alpha val="0"/>
                </a:srgbClr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По решению МО ПО допускается проведение </a:t>
            </a:r>
          </a:p>
          <a:p>
            <a:pPr algn="ctr">
              <a:defRPr/>
            </a:pPr>
            <a:r>
              <a:rPr lang="ru-RU" sz="2800" dirty="0" smtClean="0">
                <a:solidFill>
                  <a:srgbClr val="002060"/>
                </a:solidFill>
                <a:latin typeface="Cambria" pitchFamily="18" charset="0"/>
              </a:rPr>
              <a:t>ИС в дистанционной форме</a:t>
            </a:r>
            <a:endParaRPr lang="ru-RU" sz="2800" dirty="0">
              <a:solidFill>
                <a:srgbClr val="002060"/>
              </a:solidFill>
              <a:latin typeface="Cambria" pitchFamily="18" charset="0"/>
            </a:endParaRPr>
          </a:p>
        </p:txBody>
      </p:sp>
      <p:sp>
        <p:nvSpPr>
          <p:cNvPr id="7" name="Скругленный прямоугольник 6"/>
          <p:cNvSpPr/>
          <p:nvPr/>
        </p:nvSpPr>
        <p:spPr>
          <a:xfrm>
            <a:off x="35496" y="2132856"/>
            <a:ext cx="7416824" cy="4392488"/>
          </a:xfrm>
          <a:prstGeom prst="roundRect">
            <a:avLst/>
          </a:prstGeom>
          <a:noFill/>
          <a:ln>
            <a:noFill/>
          </a:ln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p:spPr>
        <p:txBody>
          <a:bodyPr anchor="ctr"/>
          <a:lstStyle/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Любая удобная платформа, но должно быть обеспечено одновременное подключение ТРЕХ человек с качественной передачей звука и изображения (участника и собеседника).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Возможность временной демонстрации участнику текста для чтения вслух и пересказа, карточек участника для монолога (Не допускается демонстрация на камеру).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Видео/аудио запись программными средствами, использующимися для проведения собеседования.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Пробное подключение с участниками (пробное тестирование).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Для идентификации личности участника ИС школьник демонстрирует собеседнику страницу паспорта с фотографией.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Для подготовки к ответам на задания 1 и 2 участник использует черновик (чистый лист бумаги).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Оценивание проводится по 1 схеме – экспертом в режиме реального времени.</a:t>
            </a:r>
          </a:p>
          <a:p>
            <a:pPr marL="342900" indent="-342900">
              <a:spcBef>
                <a:spcPts val="600"/>
              </a:spcBef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  <a:latin typeface="Cambria" panose="02040503050406030204" pitchFamily="18" charset="0"/>
              </a:rPr>
              <a:t>В случае технического сбоя, при обрыве связи с участником более чем на 3-5 минут участнику предоставляется право на повторное прохождение в тот же день.</a:t>
            </a:r>
            <a:endParaRPr lang="ru-RU" sz="1400" b="1" kern="0" dirty="0">
              <a:solidFill>
                <a:prstClr val="black"/>
              </a:solidFill>
              <a:latin typeface="Cambria" panose="02040503050406030204" pitchFamily="18" charset="0"/>
            </a:endParaRPr>
          </a:p>
        </p:txBody>
      </p:sp>
      <p:pic>
        <p:nvPicPr>
          <p:cNvPr id="10" name="Рисунок 9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02314" y="2281560"/>
            <a:ext cx="946150" cy="78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Рисунок 10"/>
          <p:cNvPicPr/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48264" y="3068960"/>
            <a:ext cx="1233041" cy="7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244408" y="3501008"/>
            <a:ext cx="709358" cy="9570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316416" y="5661248"/>
            <a:ext cx="692178" cy="10018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7380870" y="4581500"/>
            <a:ext cx="1079562" cy="7197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Номер слайда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8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6"/>
          <p:cNvSpPr>
            <a:spLocks noGrp="1"/>
          </p:cNvSpPr>
          <p:nvPr>
            <p:ph type="title"/>
          </p:nvPr>
        </p:nvSpPr>
        <p:spPr>
          <a:xfrm>
            <a:off x="1475656" y="188639"/>
            <a:ext cx="6768752" cy="747863"/>
          </a:xfrm>
          <a:extLst/>
        </p:spPr>
        <p:txBody>
          <a:bodyPr>
            <a:noAutofit/>
          </a:bodyPr>
          <a:lstStyle/>
          <a:p>
            <a:pPr>
              <a:defRPr/>
            </a:pPr>
            <a:r>
              <a:rPr lang="ru-RU" sz="32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Барьеры проведения ИС в 2025 г.</a:t>
            </a:r>
            <a:endParaRPr lang="ru-RU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9" name="Схема 8"/>
          <p:cNvGraphicFramePr/>
          <p:nvPr/>
        </p:nvGraphicFramePr>
        <p:xfrm>
          <a:off x="323528" y="836712"/>
          <a:ext cx="8280920" cy="5832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37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118596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2072434" y="5198076"/>
            <a:ext cx="6858000" cy="1055772"/>
          </a:xfrm>
        </p:spPr>
        <p:txBody>
          <a:bodyPr>
            <a:normAutofit fontScale="70000" lnSpcReduction="20000"/>
          </a:bodyPr>
          <a:lstStyle/>
          <a:p>
            <a:pPr algn="r"/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Тел.: </a:t>
            </a:r>
            <a:r>
              <a:rPr lang="ru-RU" b="1" dirty="0" smtClean="0">
                <a:hlinkClick r:id="rId2"/>
              </a:rPr>
              <a:t>8 (8412) 34-86-07</a:t>
            </a:r>
            <a:endParaRPr lang="ru-RU" b="1" dirty="0" smtClean="0"/>
          </a:p>
          <a:p>
            <a:pPr algn="r"/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E-mail: </a:t>
            </a:r>
            <a:r>
              <a:rPr lang="en-US" b="1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rcoi_gia58@mail.ru</a:t>
            </a:r>
            <a:endParaRPr lang="ru-RU" b="1" u="sng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7" name="Subtitle 2"/>
          <p:cNvSpPr txBox="1">
            <a:spLocks/>
          </p:cNvSpPr>
          <p:nvPr/>
        </p:nvSpPr>
        <p:spPr>
          <a:xfrm>
            <a:off x="971600" y="332656"/>
            <a:ext cx="7442200" cy="812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ГАОУ ДПО «Институт регионального развития Пензенской области»</a:t>
            </a: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Региональный центр обработки информации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827956" y="2649686"/>
            <a:ext cx="7652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ru-RU" sz="5400" b="1" cap="all" dirty="0" smtClean="0">
                <a:ln w="0"/>
                <a:solidFill>
                  <a:srgbClr val="68928A"/>
                </a:solidFill>
                <a:effectLst>
                  <a:reflection blurRad="12700" stA="50000" endPos="50000" dist="5000" dir="5400000" sy="-100000" rotWithShape="0"/>
                </a:effectLst>
              </a:rPr>
              <a:t>Спасибо за внимание</a:t>
            </a:r>
            <a:endParaRPr lang="ru-RU" sz="5400" b="1" cap="all" spc="0" dirty="0">
              <a:ln w="0"/>
              <a:solidFill>
                <a:srgbClr val="68928A"/>
              </a:soli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10" name="Subtitle 2"/>
          <p:cNvSpPr txBox="1">
            <a:spLocks/>
          </p:cNvSpPr>
          <p:nvPr/>
        </p:nvSpPr>
        <p:spPr>
          <a:xfrm>
            <a:off x="2669430" y="4378753"/>
            <a:ext cx="6261004" cy="95966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endParaRPr lang="ru-RU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xmlns="" val="3589940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7" name="Picture 3" descr="C:\Users\Земскова\Desktop\1645072209_2-kartinkin-net-p-kartinki-bez-fona-dlya-prezentatsii-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283268" y="2688480"/>
            <a:ext cx="2736304" cy="2670708"/>
          </a:xfrm>
          <a:prstGeom prst="rect">
            <a:avLst/>
          </a:prstGeom>
          <a:noFill/>
        </p:spPr>
      </p:pic>
      <p:sp>
        <p:nvSpPr>
          <p:cNvPr id="21" name="Прямоугольник 20"/>
          <p:cNvSpPr/>
          <p:nvPr/>
        </p:nvSpPr>
        <p:spPr>
          <a:xfrm>
            <a:off x="339454" y="114040"/>
            <a:ext cx="184730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ru-RU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395536" y="155679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ИС в своих ОО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gray">
          <a:xfrm>
            <a:off x="395536" y="2708976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002060"/>
                </a:solidFill>
              </a:rPr>
              <a:t>Время начала итогового собеседования: </a:t>
            </a:r>
            <a:endParaRPr lang="ru-RU" b="1" dirty="0" smtClean="0">
              <a:solidFill>
                <a:srgbClr val="002060"/>
              </a:solidFill>
            </a:endParaRP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9 </a:t>
            </a:r>
            <a:r>
              <a:rPr lang="ru-RU" b="1" dirty="0">
                <a:solidFill>
                  <a:srgbClr val="002060"/>
                </a:solidFill>
              </a:rPr>
              <a:t>часов по местному  </a:t>
            </a:r>
            <a:r>
              <a:rPr lang="ru-RU" b="1" dirty="0" smtClean="0">
                <a:solidFill>
                  <a:srgbClr val="002060"/>
                </a:solidFill>
              </a:rPr>
              <a:t>времени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395536" y="213291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Единые сроки проведения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gray">
          <a:xfrm>
            <a:off x="395537" y="5661248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апелляций не предусмотрено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gray">
          <a:xfrm>
            <a:off x="395536" y="3933056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>
                <a:solidFill>
                  <a:srgbClr val="002060"/>
                </a:solidFill>
              </a:rPr>
              <a:t>Получение материалов за 60 </a:t>
            </a:r>
            <a:r>
              <a:rPr lang="ru-RU" b="1" dirty="0" smtClean="0">
                <a:solidFill>
                  <a:srgbClr val="002060"/>
                </a:solidFill>
              </a:rPr>
              <a:t>минут до начала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gray">
          <a:xfrm>
            <a:off x="395535" y="4509120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>
                <a:solidFill>
                  <a:srgbClr val="002060"/>
                </a:solidFill>
              </a:rPr>
              <a:t>Проведение ИС </a:t>
            </a:r>
            <a:r>
              <a:rPr lang="ru-RU" b="1" dirty="0" smtClean="0">
                <a:solidFill>
                  <a:srgbClr val="002060"/>
                </a:solidFill>
              </a:rPr>
              <a:t>собеседником </a:t>
            </a:r>
          </a:p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Оценивание </a:t>
            </a:r>
            <a:r>
              <a:rPr lang="ru-RU" b="1" dirty="0">
                <a:solidFill>
                  <a:srgbClr val="002060"/>
                </a:solidFill>
              </a:rPr>
              <a:t>ответа участника </a:t>
            </a:r>
            <a:r>
              <a:rPr lang="ru-RU" b="1" dirty="0" smtClean="0">
                <a:solidFill>
                  <a:srgbClr val="002060"/>
                </a:solidFill>
              </a:rPr>
              <a:t>экспертом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1259632" y="270984"/>
            <a:ext cx="7488832" cy="7817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70000"/>
              </a:lnSpc>
            </a:pPr>
            <a:r>
              <a:rPr lang="ru-RU" sz="31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Общие положения </a:t>
            </a: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проведения </a:t>
            </a:r>
          </a:p>
          <a:p>
            <a:pPr algn="ctr">
              <a:lnSpc>
                <a:spcPct val="70000"/>
              </a:lnSpc>
            </a:pPr>
            <a:r>
              <a:rPr lang="ru-RU" sz="31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итогового собеседования </a:t>
            </a:r>
            <a:endParaRPr lang="ru-RU" sz="3100" dirty="0"/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395536" y="980784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Единый порядок проведения и оценивания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9" name="AutoShape 7"/>
          <p:cNvSpPr>
            <a:spLocks noChangeArrowheads="1"/>
          </p:cNvSpPr>
          <p:nvPr/>
        </p:nvSpPr>
        <p:spPr bwMode="gray">
          <a:xfrm>
            <a:off x="395536" y="335699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Продолжительность ИС  15 – 16 минут</a:t>
            </a:r>
          </a:p>
          <a:p>
            <a:pPr indent="-342900"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 (+ 30 мин для участников с ОВЗ)</a:t>
            </a: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gray">
          <a:xfrm>
            <a:off x="395536" y="6237312"/>
            <a:ext cx="5652000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Срок действия - бессрочно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gray">
          <a:xfrm>
            <a:off x="395536" y="5085184"/>
            <a:ext cx="8496944" cy="50400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indent="-342900"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b="1" dirty="0" smtClean="0">
                <a:solidFill>
                  <a:srgbClr val="002060"/>
                </a:solidFill>
              </a:rPr>
              <a:t>В аудитории проведения ИС ведется потоковая аудиозапись</a:t>
            </a:r>
            <a:endParaRPr lang="en-US" b="1" dirty="0">
              <a:solidFill>
                <a:srgbClr val="002060"/>
              </a:solidFill>
            </a:endParaRPr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575129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71259" y="313094"/>
            <a:ext cx="7886700" cy="595626"/>
          </a:xfrm>
        </p:spPr>
        <p:txBody>
          <a:bodyPr>
            <a:noAutofit/>
          </a:bodyPr>
          <a:lstStyle/>
          <a:p>
            <a:pPr>
              <a:lnSpc>
                <a:spcPct val="70000"/>
              </a:lnSpc>
            </a:pPr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899592" y="1484784"/>
            <a:ext cx="7704856" cy="648072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Обучающиеся  9-х классов общеобразовательных организаций</a:t>
            </a:r>
            <a:endParaRPr lang="en-US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899592" y="2564904"/>
            <a:ext cx="7704856" cy="792088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6CA4A1"/>
              </a:gs>
              <a:gs pos="35000">
                <a:srgbClr val="C0DED8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Лица, осваивающие образовательные программы основного общего образования в форме семейного образования, экстерны</a:t>
            </a:r>
            <a:endParaRPr lang="en-US" b="1" dirty="0">
              <a:solidFill>
                <a:srgbClr val="002060"/>
              </a:solidFill>
            </a:endParaRPr>
          </a:p>
        </p:txBody>
      </p:sp>
      <p:pic>
        <p:nvPicPr>
          <p:cNvPr id="2050" name="Picture 2" descr="https://thumbs.dreamstime.com/b/presentation-dude-business-people-whiteboard-5758985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3789040"/>
            <a:ext cx="5760640" cy="2593908"/>
          </a:xfrm>
          <a:prstGeom prst="rect">
            <a:avLst/>
          </a:prstGeom>
          <a:noFill/>
          <a:ln>
            <a:solidFill>
              <a:schemeClr val="bg1"/>
            </a:solidFill>
          </a:ln>
        </p:spPr>
      </p:pic>
      <p:sp>
        <p:nvSpPr>
          <p:cNvPr id="9" name="Прямоугольник 8"/>
          <p:cNvSpPr/>
          <p:nvPr/>
        </p:nvSpPr>
        <p:spPr>
          <a:xfrm>
            <a:off x="3995936" y="3933056"/>
            <a:ext cx="1296144" cy="707886"/>
          </a:xfrm>
          <a:prstGeom prst="rect">
            <a:avLst/>
          </a:prstGeom>
          <a:noFill/>
          <a:ln>
            <a:solidFill>
              <a:srgbClr val="C00000"/>
            </a:solidFill>
          </a:ln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13 500 </a:t>
            </a:r>
            <a:r>
              <a:rPr lang="ru-RU" sz="2000" b="1" cap="none" spc="0" dirty="0" err="1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уч</a:t>
            </a:r>
            <a:r>
              <a:rPr lang="ru-RU" sz="20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.</a:t>
            </a:r>
          </a:p>
          <a:p>
            <a:pPr algn="ctr"/>
            <a:endParaRPr lang="ru-RU" sz="20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323615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7584" y="332656"/>
            <a:ext cx="7521198" cy="595626"/>
          </a:xfrm>
        </p:spPr>
        <p:txBody>
          <a:bodyPr>
            <a:noAutofit/>
          </a:bodyPr>
          <a:lstStyle/>
          <a:p>
            <a:pPr algn="ctr"/>
            <a:r>
              <a:rPr lang="ru-RU" sz="32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Участники итогового собеседования</a:t>
            </a:r>
            <a:endParaRPr lang="en-US" sz="32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51520" y="1052736"/>
            <a:ext cx="8568952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Для участия в итоговом собеседовании необходимо подать: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6" name="AutoShape 7"/>
          <p:cNvSpPr>
            <a:spLocks noChangeArrowheads="1"/>
          </p:cNvSpPr>
          <p:nvPr/>
        </p:nvSpPr>
        <p:spPr bwMode="gray">
          <a:xfrm>
            <a:off x="3563888" y="1916832"/>
            <a:ext cx="2304256" cy="720080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заявление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gray">
          <a:xfrm>
            <a:off x="323528" y="2780928"/>
            <a:ext cx="8496944" cy="576064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Место подачи документов:</a:t>
            </a:r>
          </a:p>
        </p:txBody>
      </p:sp>
      <p:sp>
        <p:nvSpPr>
          <p:cNvPr id="9" name="AutoShape 7"/>
          <p:cNvSpPr>
            <a:spLocks noChangeArrowheads="1"/>
          </p:cNvSpPr>
          <p:nvPr/>
        </p:nvSpPr>
        <p:spPr bwMode="gray">
          <a:xfrm>
            <a:off x="611560" y="3501008"/>
            <a:ext cx="3600400" cy="1584176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>
                <a:latin typeface="Arial" panose="020B0604020202020204" pitchFamily="34" charset="0"/>
              </a:rPr>
              <a:t>Образовательные организации Пензенской области, в которых учащиеся осваивают образовательные программы основного общего образования</a:t>
            </a:r>
            <a:endParaRPr lang="en-US" sz="1600" b="1" dirty="0">
              <a:latin typeface="Arial" panose="020B0604020202020204" pitchFamily="34" charset="0"/>
            </a:endParaRPr>
          </a:p>
        </p:txBody>
      </p:sp>
      <p:sp>
        <p:nvSpPr>
          <p:cNvPr id="11" name="AutoShape 7"/>
          <p:cNvSpPr>
            <a:spLocks noChangeArrowheads="1"/>
          </p:cNvSpPr>
          <p:nvPr/>
        </p:nvSpPr>
        <p:spPr bwMode="gray">
          <a:xfrm>
            <a:off x="4572000" y="3501008"/>
            <a:ext cx="4104456" cy="1584176"/>
          </a:xfrm>
          <a:prstGeom prst="roundRect">
            <a:avLst>
              <a:gd name="adj" fmla="val 16667"/>
            </a:avLst>
          </a:prstGeom>
          <a:solidFill>
            <a:srgbClr val="97D1C6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600" b="1" dirty="0" smtClean="0"/>
              <a:t>Для экстернов – организации, осуществляющие образовательную деятельность по имеющим государственную аккредитацию образовательным программам основного общего образования, по выбору</a:t>
            </a:r>
            <a:endParaRPr lang="en-US" sz="1600" b="1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2" name="AutoShape 7"/>
          <p:cNvSpPr>
            <a:spLocks noChangeArrowheads="1"/>
          </p:cNvSpPr>
          <p:nvPr/>
        </p:nvSpPr>
        <p:spPr bwMode="gray">
          <a:xfrm>
            <a:off x="251520" y="5301208"/>
            <a:ext cx="8568952" cy="576064"/>
          </a:xfrm>
          <a:prstGeom prst="roundRect">
            <a:avLst>
              <a:gd name="adj" fmla="val 16667"/>
            </a:avLst>
          </a:prstGeom>
          <a:solidFill>
            <a:srgbClr val="47A39A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/>
              <a:t>Срок подачи документов:</a:t>
            </a:r>
          </a:p>
        </p:txBody>
      </p:sp>
      <p:sp>
        <p:nvSpPr>
          <p:cNvPr id="13" name="AutoShape 7"/>
          <p:cNvSpPr>
            <a:spLocks noChangeArrowheads="1"/>
          </p:cNvSpPr>
          <p:nvPr/>
        </p:nvSpPr>
        <p:spPr bwMode="gray">
          <a:xfrm>
            <a:off x="683568" y="6021288"/>
            <a:ext cx="7776864" cy="576064"/>
          </a:xfrm>
          <a:prstGeom prst="roundRect">
            <a:avLst>
              <a:gd name="adj" fmla="val 16667"/>
            </a:avLst>
          </a:prstGeom>
          <a:solidFill>
            <a:srgbClr val="47A39A"/>
          </a:soli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dirty="0" smtClean="0"/>
              <a:t>не позднее чем </a:t>
            </a:r>
            <a:r>
              <a:rPr lang="ru-RU" sz="2400" b="1" dirty="0" smtClean="0">
                <a:solidFill>
                  <a:srgbClr val="C00000"/>
                </a:solidFill>
              </a:rPr>
              <a:t>за две недели </a:t>
            </a:r>
            <a:r>
              <a:rPr lang="ru-RU" sz="2400" dirty="0" smtClean="0"/>
              <a:t>до начала проведения ИС</a:t>
            </a:r>
            <a:endParaRPr lang="ru-RU" sz="2400" b="1" dirty="0" smtClean="0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9967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https://avatars.mds.yandex.net/i?id=bfa4fdb9c432742db0f0136ea9d8dff02a5a7356-8192006-images-thumbs&amp;n=1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flipH="1">
            <a:off x="1115616" y="1844825"/>
            <a:ext cx="1800200" cy="1440160"/>
          </a:xfrm>
          <a:prstGeom prst="rect">
            <a:avLst/>
          </a:prstGeom>
          <a:noFill/>
        </p:spPr>
      </p:pic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843808" y="1700808"/>
            <a:ext cx="6192688" cy="129614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При наличии справки МСЭ об установлении инвалидности и (или) рекомендаций ПМПК</a:t>
            </a:r>
          </a:p>
          <a:p>
            <a:pPr algn="ctr">
              <a:defRPr/>
            </a:pPr>
            <a:r>
              <a:rPr lang="ru-RU" b="1" dirty="0" smtClean="0">
                <a:solidFill>
                  <a:srgbClr val="002060"/>
                </a:solidFill>
              </a:rPr>
              <a:t>о статусе ребенка с ОВЗ</a:t>
            </a:r>
            <a:endParaRPr lang="en-US" b="1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pic>
        <p:nvPicPr>
          <p:cNvPr id="29700" name="Picture 4" descr="https://avatars.mds.yandex.net/i?id=7117faa660d57821611c52c97e56f9fa-5235096-images-thumbs&amp;n=1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556792"/>
            <a:ext cx="1309420" cy="1656184"/>
          </a:xfrm>
          <a:prstGeom prst="rect">
            <a:avLst/>
          </a:prstGeom>
          <a:noFill/>
        </p:spPr>
      </p:pic>
      <p:graphicFrame>
        <p:nvGraphicFramePr>
          <p:cNvPr id="17" name="Объект 1"/>
          <p:cNvGraphicFramePr>
            <a:graphicFrameLocks noGrp="1"/>
          </p:cNvGraphicFramePr>
          <p:nvPr>
            <p:ph idx="1"/>
          </p:nvPr>
        </p:nvGraphicFramePr>
        <p:xfrm>
          <a:off x="323528" y="3140968"/>
          <a:ext cx="8677472" cy="352272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73324"/>
                <a:gridCol w="5404148"/>
              </a:tblGrid>
              <a:tr h="28988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Справка об установлении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solidFill>
                            <a:srgbClr val="C00000"/>
                          </a:solidFill>
                          <a:effectLst/>
                          <a:latin typeface="+mn-lt"/>
                          <a:cs typeface="Times New Roman" panose="02020603050405020304" pitchFamily="18" charset="0"/>
                        </a:rPr>
                        <a:t>инвалидности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</a:rPr>
                        <a:t>Заключение </a:t>
                      </a:r>
                      <a:r>
                        <a:rPr lang="ru-RU" sz="1200" smtClean="0">
                          <a:effectLst/>
                        </a:rPr>
                        <a:t>психолого-медико-педагогической</a:t>
                      </a:r>
                      <a:r>
                        <a:rPr lang="ru-RU" sz="1200" dirty="0" smtClean="0">
                          <a:effectLst/>
                        </a:rPr>
                        <a:t> </a:t>
                      </a:r>
                      <a:r>
                        <a:rPr lang="ru-RU" sz="1200" dirty="0">
                          <a:effectLst/>
                        </a:rPr>
                        <a:t>комиссии</a:t>
                      </a:r>
                    </a:p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 smtClean="0">
                          <a:effectLst/>
                        </a:rPr>
                        <a:t>(ПМПК)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53BDBD"/>
                    </a:solidFill>
                  </a:tcPr>
                </a:tc>
              </a:tr>
              <a:tr h="160093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При прикреплении к заявлению дает право на:</a:t>
                      </a:r>
                      <a:endParaRPr lang="ru-RU" sz="1200" dirty="0">
                        <a:solidFill>
                          <a:srgbClr val="002060"/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</a:rPr>
                        <a:t>При прикреплении к заявлению дает право на: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  <a:tr h="882739">
                <a:tc rowSpan="2"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endParaRPr lang="ru-RU" sz="1200" dirty="0">
                        <a:solidFill>
                          <a:srgbClr val="002060"/>
                        </a:solidFill>
                        <a:effectLst/>
                      </a:endParaRP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+ 1,5 часа;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+ 30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минут итоговое собеседование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и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иностранные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языки (раздел «Говорение»);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форма: ОГЭ, ГВЭ;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питание;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перерывы для проведения лечебных и профилактических мероприятий;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два обязательных экзамена (русский язык и математика);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  <a:tc>
                  <a:txBody>
                    <a:bodyPr/>
                    <a:lstStyle/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+ 1,5 часа;</a:t>
                      </a:r>
                    </a:p>
                    <a:p>
                      <a:pPr marL="0" indent="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None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+ 30 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минут итоговое собеседование</a:t>
                      </a:r>
                      <a:r>
                        <a:rPr lang="ru-RU" sz="1200" baseline="0" dirty="0" smtClean="0">
                          <a:solidFill>
                            <a:srgbClr val="002060"/>
                          </a:solidFill>
                          <a:effectLst/>
                        </a:rPr>
                        <a:t> и</a:t>
                      </a:r>
                      <a:r>
                        <a:rPr lang="ru-RU" sz="1200" dirty="0" smtClean="0">
                          <a:solidFill>
                            <a:srgbClr val="002060"/>
                          </a:solidFill>
                          <a:effectLst/>
                        </a:rPr>
                        <a:t> </a:t>
                      </a: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иностранные языки (раздел «Говорение»);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форма: ОГЭ, ГВЭ;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питание;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перерывы для проведения лечебных и профилактических мероприятий;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Tx/>
                        <a:buChar char="-"/>
                      </a:pPr>
                      <a:r>
                        <a:rPr lang="ru-RU" sz="1200" dirty="0">
                          <a:solidFill>
                            <a:srgbClr val="002060"/>
                          </a:solidFill>
                          <a:effectLst/>
                        </a:rPr>
                        <a:t>два обязательных экзамена (русский язык и математика);</a:t>
                      </a:r>
                    </a:p>
                  </a:txBody>
                  <a:tcPr marL="46751" marR="46751" marT="0" marB="0">
                    <a:solidFill>
                      <a:srgbClr val="C0DED8"/>
                    </a:solidFill>
                  </a:tcPr>
                </a:tc>
              </a:tr>
              <a:tr h="1475593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71450" lvl="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привлечение ассистента (в том числе сурдопереводчика);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 выполнение работы на компьютере;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размещение в отдельной аудитории;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размещение в аудитории на 1-ом этаже;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увеличение освещенности;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предоставление КИМ в увеличенном виде;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оформление КИМ и экзаменационной работы шрифтом Брайля;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звукоусиление;</a:t>
                      </a:r>
                    </a:p>
                    <a:p>
                      <a:pPr marL="171450" indent="-171450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200" dirty="0">
                          <a:effectLst/>
                        </a:rPr>
                        <a:t>организация ППЭ на дому/на базе медицинского </a:t>
                      </a:r>
                      <a:r>
                        <a:rPr lang="ru-RU" sz="1200" dirty="0" smtClean="0">
                          <a:effectLst/>
                        </a:rPr>
                        <a:t>учреждения</a:t>
                      </a:r>
                      <a:endParaRPr lang="ru-RU" sz="1200" dirty="0">
                        <a:effectLst/>
                      </a:endParaRPr>
                    </a:p>
                  </a:txBody>
                  <a:tcPr marL="46751" marR="46751" marT="0" marB="0">
                    <a:solidFill>
                      <a:srgbClr val="53BDBD"/>
                    </a:solidFill>
                  </a:tcPr>
                </a:tc>
              </a:tr>
            </a:tbl>
          </a:graphicData>
        </a:graphic>
      </p:graphicFrame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15616" y="188640"/>
            <a:ext cx="7056784" cy="1354162"/>
          </a:xfrm>
        </p:spPr>
        <p:txBody>
          <a:bodyPr>
            <a:no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Организация условий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(или) специальных условий для</a:t>
            </a:r>
            <a:b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участников ИС с ОВЗ и детей инвалидов</a:t>
            </a:r>
            <a:endParaRPr lang="en-US" sz="28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Скругленный прямоугольник 17"/>
          <p:cNvSpPr/>
          <p:nvPr/>
        </p:nvSpPr>
        <p:spPr bwMode="auto">
          <a:xfrm>
            <a:off x="7524328" y="2276872"/>
            <a:ext cx="1368152" cy="576064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МАРТА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2025 года !!!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19" name="Скругленный прямоугольник 18"/>
          <p:cNvSpPr/>
          <p:nvPr/>
        </p:nvSpPr>
        <p:spPr bwMode="auto">
          <a:xfrm>
            <a:off x="6588224" y="5301208"/>
            <a:ext cx="1368152" cy="576064"/>
          </a:xfrm>
          <a:prstGeom prst="roundRect">
            <a:avLst>
              <a:gd name="adj" fmla="val 10000"/>
            </a:avLst>
          </a:prstGeom>
          <a:ln>
            <a:solidFill>
              <a:srgbClr val="6A7AA6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lt1">
              <a:alpha val="9000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90000"/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lIns="36000" tIns="36000" rIns="36000" bIns="36000"/>
          <a:lstStyle/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до 1 МАРТА</a:t>
            </a:r>
          </a:p>
          <a:p>
            <a:pPr algn="ctr"/>
            <a:r>
              <a:rPr lang="ru-RU" sz="16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2025 года !!!</a:t>
            </a:r>
            <a:endParaRPr lang="ru-RU" sz="1600" b="1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028384" y="5013176"/>
            <a:ext cx="925129" cy="11669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17058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71600" y="365126"/>
            <a:ext cx="7543750" cy="675669"/>
          </a:xfrm>
        </p:spPr>
        <p:txBody>
          <a:bodyPr>
            <a:noAutofit/>
          </a:bodyPr>
          <a:lstStyle/>
          <a:p>
            <a:pPr algn="ctr"/>
            <a:r>
              <a:rPr lang="ru-RU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Оценивание участников ИС с ОВЗ</a:t>
            </a:r>
            <a:endParaRPr lang="en-US" sz="3600" b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одержимое 27"/>
          <p:cNvSpPr>
            <a:spLocks noGrp="1"/>
          </p:cNvSpPr>
          <p:nvPr>
            <p:ph idx="1"/>
          </p:nvPr>
        </p:nvSpPr>
        <p:spPr>
          <a:xfrm>
            <a:off x="323528" y="3284984"/>
            <a:ext cx="8496944" cy="2264420"/>
          </a:xfrm>
        </p:spPr>
        <p:txBody>
          <a:bodyPr>
            <a:noAutofit/>
          </a:bodyPr>
          <a:lstStyle/>
          <a:p>
            <a:r>
              <a:rPr lang="ru-RU" sz="2200" b="1" i="1" dirty="0" smtClean="0">
                <a:solidFill>
                  <a:srgbClr val="FF0000"/>
                </a:solidFill>
              </a:rPr>
              <a:t>()</a:t>
            </a:r>
            <a:endParaRPr lang="ru-RU" sz="2200" b="1" i="1" dirty="0">
              <a:solidFill>
                <a:srgbClr val="FF0000"/>
              </a:solidFill>
            </a:endParaRPr>
          </a:p>
        </p:txBody>
      </p:sp>
      <p:sp>
        <p:nvSpPr>
          <p:cNvPr id="4" name="AutoShape 7"/>
          <p:cNvSpPr>
            <a:spLocks noChangeArrowheads="1"/>
          </p:cNvSpPr>
          <p:nvPr/>
        </p:nvSpPr>
        <p:spPr bwMode="gray">
          <a:xfrm>
            <a:off x="251520" y="1412776"/>
            <a:ext cx="8568952" cy="1224136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Рекомендации РОСОБРНАДЗОРА от 29.10.2024 № 02-311  и Приказ МО ПО от 26.11.2019 №509/01-07</a:t>
            </a:r>
            <a:endParaRPr lang="en-US" sz="2400" b="1" dirty="0">
              <a:solidFill>
                <a:srgbClr val="002060"/>
              </a:solidFill>
            </a:endParaRPr>
          </a:p>
        </p:txBody>
      </p:sp>
      <p:sp>
        <p:nvSpPr>
          <p:cNvPr id="5" name="AutoShape 7"/>
          <p:cNvSpPr>
            <a:spLocks noChangeArrowheads="1"/>
          </p:cNvSpPr>
          <p:nvPr/>
        </p:nvSpPr>
        <p:spPr bwMode="gray">
          <a:xfrm>
            <a:off x="251520" y="2780928"/>
            <a:ext cx="8568952" cy="3816424"/>
          </a:xfrm>
          <a:prstGeom prst="roundRect">
            <a:avLst>
              <a:gd name="adj" fmla="val 16667"/>
            </a:avLst>
          </a:prstGeom>
          <a:gradFill>
            <a:gsLst>
              <a:gs pos="0">
                <a:srgbClr val="C0DED8"/>
              </a:gs>
              <a:gs pos="35000">
                <a:srgbClr val="D3E7E4"/>
              </a:gs>
              <a:gs pos="100000">
                <a:srgbClr val="EEF6F2"/>
              </a:gs>
            </a:gsLst>
          </a:gradFill>
          <a:ln>
            <a:headEnd/>
            <a:tailEnd/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2400" b="1" dirty="0" smtClean="0">
                <a:solidFill>
                  <a:srgbClr val="002060"/>
                </a:solidFill>
              </a:rPr>
              <a:t>В случае если особенности психофизического развития </a:t>
            </a:r>
            <a:r>
              <a:rPr lang="ru-RU" sz="2400" dirty="0" smtClean="0">
                <a:solidFill>
                  <a:srgbClr val="002060"/>
                </a:solidFill>
              </a:rPr>
              <a:t>(например, участники с тяжелыми нарушениями речи, задержкой психического развития и иными заболеваниями) </a:t>
            </a:r>
            <a:r>
              <a:rPr lang="ru-RU" sz="2400" b="1" dirty="0" smtClean="0">
                <a:solidFill>
                  <a:srgbClr val="002060"/>
                </a:solidFill>
              </a:rPr>
              <a:t>не позволяют ребенку </a:t>
            </a:r>
            <a:r>
              <a:rPr lang="ru-RU" sz="2400" dirty="0" smtClean="0">
                <a:solidFill>
                  <a:srgbClr val="002060"/>
                </a:solidFill>
              </a:rPr>
              <a:t>с ОВЗ, детям-инвалидам и инвалидам </a:t>
            </a:r>
            <a:r>
              <a:rPr lang="ru-RU" sz="2400" b="1" dirty="0" smtClean="0">
                <a:solidFill>
                  <a:srgbClr val="002060"/>
                </a:solidFill>
              </a:rPr>
              <a:t>выполнить все задания </a:t>
            </a:r>
            <a:r>
              <a:rPr lang="ru-RU" sz="2400" dirty="0" smtClean="0">
                <a:solidFill>
                  <a:srgbClr val="002060"/>
                </a:solidFill>
              </a:rPr>
              <a:t>ИС, </a:t>
            </a:r>
            <a:r>
              <a:rPr lang="ru-RU" sz="2400" b="1" dirty="0" smtClean="0">
                <a:solidFill>
                  <a:srgbClr val="002060"/>
                </a:solidFill>
              </a:rPr>
              <a:t>то минимальное количество баллов за выполнение всей работы</a:t>
            </a:r>
            <a:r>
              <a:rPr lang="ru-RU" sz="2400" dirty="0" smtClean="0">
                <a:solidFill>
                  <a:srgbClr val="002060"/>
                </a:solidFill>
              </a:rPr>
              <a:t>, необходимое </a:t>
            </a:r>
            <a:r>
              <a:rPr lang="ru-RU" sz="2400" b="1" dirty="0" smtClean="0">
                <a:solidFill>
                  <a:srgbClr val="002060"/>
                </a:solidFill>
              </a:rPr>
              <a:t>для</a:t>
            </a:r>
            <a:r>
              <a:rPr lang="ru-RU" sz="2400" dirty="0" smtClean="0">
                <a:solidFill>
                  <a:srgbClr val="002060"/>
                </a:solidFill>
              </a:rPr>
              <a:t> получения </a:t>
            </a:r>
            <a:r>
              <a:rPr lang="ru-RU" sz="2400" b="1" dirty="0" smtClean="0">
                <a:solidFill>
                  <a:srgbClr val="002060"/>
                </a:solidFill>
              </a:rPr>
              <a:t>«зачета»</a:t>
            </a:r>
            <a:r>
              <a:rPr lang="ru-RU" sz="2400" dirty="0" smtClean="0">
                <a:solidFill>
                  <a:srgbClr val="002060"/>
                </a:solidFill>
              </a:rPr>
              <a:t> для данной категории участников ИС составляет </a:t>
            </a:r>
            <a:r>
              <a:rPr lang="ru-RU" sz="2400" b="1" dirty="0" smtClean="0">
                <a:solidFill>
                  <a:srgbClr val="002060"/>
                </a:solidFill>
              </a:rPr>
              <a:t>5 баллов</a:t>
            </a:r>
            <a:r>
              <a:rPr lang="ru-RU" sz="2400" dirty="0" smtClean="0">
                <a:solidFill>
                  <a:srgbClr val="002060"/>
                </a:solidFill>
              </a:rPr>
              <a:t>. </a:t>
            </a:r>
            <a:endParaRPr lang="en-US" sz="2400" dirty="0">
              <a:solidFill>
                <a:srgbClr val="002060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8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4180887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3568" y="1412776"/>
            <a:ext cx="7344816" cy="3888432"/>
          </a:xfrm>
        </p:spPr>
        <p:txBody>
          <a:bodyPr>
            <a:noAutofit/>
          </a:bodyPr>
          <a:lstStyle/>
          <a:p>
            <a:pPr algn="ctr"/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Подготовка к проведению </a:t>
            </a:r>
            <a:b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6000" b="1" dirty="0" smtClean="0">
                <a:ln>
                  <a:solidFill>
                    <a:schemeClr val="tx1">
                      <a:lumMod val="75000"/>
                      <a:lumOff val="25000"/>
                    </a:schemeClr>
                  </a:solidFill>
                </a:ln>
                <a:solidFill>
                  <a:srgbClr val="6CA4A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итогового собеседования</a:t>
            </a:r>
            <a:endParaRPr lang="en-US" sz="6000" b="1" dirty="0">
              <a:ln>
                <a:solidFill>
                  <a:schemeClr val="tx1">
                    <a:lumMod val="75000"/>
                    <a:lumOff val="25000"/>
                  </a:schemeClr>
                </a:solidFill>
              </a:ln>
              <a:solidFill>
                <a:srgbClr val="6CA4A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E25AD4E-A0D5-4091-ABD2-0A1A9220D9ED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3959219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Стандартная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6611</TotalTime>
  <Words>2663</Words>
  <Application>Microsoft Office PowerPoint</Application>
  <PresentationFormat>Экран (4:3)</PresentationFormat>
  <Paragraphs>376</Paragraphs>
  <Slides>38</Slides>
  <Notes>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38</vt:i4>
      </vt:variant>
    </vt:vector>
  </HeadingPairs>
  <TitlesOfParts>
    <vt:vector size="39" baseType="lpstr">
      <vt:lpstr>Тема Office</vt:lpstr>
      <vt:lpstr>Проведение итогового собеседования по русскому языку в Пензенской области как условие допуска к государственной итоговой аттестации </vt:lpstr>
      <vt:lpstr>Нормативные документы для проведения  итогового собеседования по русскому языку </vt:lpstr>
      <vt:lpstr>Проведение итогового собеседования  в 2025 году</vt:lpstr>
      <vt:lpstr>Слайд 4</vt:lpstr>
      <vt:lpstr>Участники итогового собеседования</vt:lpstr>
      <vt:lpstr>Участники итогового собеседования</vt:lpstr>
      <vt:lpstr>Организация условий и (или) специальных условий для участников ИС с ОВЗ и детей инвалидов</vt:lpstr>
      <vt:lpstr>Оценивание участников ИС с ОВЗ</vt:lpstr>
      <vt:lpstr>Подготовка к проведению  итогового собеседования</vt:lpstr>
      <vt:lpstr>Слайд 10</vt:lpstr>
      <vt:lpstr>Кадровые ресурсы</vt:lpstr>
      <vt:lpstr>Слайд 12</vt:lpstr>
      <vt:lpstr>Слайд 13</vt:lpstr>
      <vt:lpstr>Слайд 14</vt:lpstr>
      <vt:lpstr>Слайд 15</vt:lpstr>
      <vt:lpstr>Не позднее, чем за 2 дня</vt:lpstr>
      <vt:lpstr>Не позднее, чем за 1 день</vt:lpstr>
      <vt:lpstr> Проведение итогового собеседования в ОО </vt:lpstr>
      <vt:lpstr>Проведение итогового собеседования</vt:lpstr>
      <vt:lpstr>До начала проведения ИС</vt:lpstr>
      <vt:lpstr>После проведения итогового собеседования</vt:lpstr>
      <vt:lpstr>    </vt:lpstr>
      <vt:lpstr>    </vt:lpstr>
      <vt:lpstr>Слайд 24</vt:lpstr>
      <vt:lpstr>Слайд 25</vt:lpstr>
      <vt:lpstr>Удаление участника ИС</vt:lpstr>
      <vt:lpstr>Неявка на ИС и форма протокола эксперта (ИС-03)</vt:lpstr>
      <vt:lpstr>Структура заданий</vt:lpstr>
      <vt:lpstr>Структура заданий</vt:lpstr>
      <vt:lpstr>Порядок проверки и оценивания итогового собеседования</vt:lpstr>
      <vt:lpstr>Комиссия по проверке итогового собеседования</vt:lpstr>
      <vt:lpstr>Схемы проверки итогового собеседования</vt:lpstr>
      <vt:lpstr>Слайд 33</vt:lpstr>
      <vt:lpstr>Завершение  итогового собеседования в ОО </vt:lpstr>
      <vt:lpstr>Подготовка и передача  материалов в РЦОИ</vt:lpstr>
      <vt:lpstr>Особенности  дистанционной  формы проведения  ИС</vt:lpstr>
      <vt:lpstr>Барьеры проведения ИС в 2025 г.</vt:lpstr>
      <vt:lpstr>Слайд 38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Метелкина</cp:lastModifiedBy>
  <cp:revision>614</cp:revision>
  <dcterms:created xsi:type="dcterms:W3CDTF">2020-11-24T10:40:31Z</dcterms:created>
  <dcterms:modified xsi:type="dcterms:W3CDTF">2025-01-24T08:37:29Z</dcterms:modified>
</cp:coreProperties>
</file>